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836" r:id="rId2"/>
    <p:sldId id="1106" r:id="rId3"/>
    <p:sldId id="1058" r:id="rId4"/>
    <p:sldId id="1126" r:id="rId5"/>
    <p:sldId id="1111" r:id="rId6"/>
    <p:sldId id="1116" r:id="rId7"/>
    <p:sldId id="1125" r:id="rId8"/>
    <p:sldId id="1124" r:id="rId9"/>
    <p:sldId id="1107" r:id="rId10"/>
    <p:sldId id="1110" r:id="rId11"/>
    <p:sldId id="1112" r:id="rId12"/>
    <p:sldId id="1113" r:id="rId13"/>
    <p:sldId id="1122" r:id="rId14"/>
    <p:sldId id="1108" r:id="rId15"/>
    <p:sldId id="1115" r:id="rId16"/>
    <p:sldId id="1121" r:id="rId17"/>
    <p:sldId id="1119" r:id="rId18"/>
    <p:sldId id="1114" r:id="rId19"/>
    <p:sldId id="1109" r:id="rId20"/>
    <p:sldId id="1117" r:id="rId21"/>
    <p:sldId id="1118" r:id="rId22"/>
    <p:sldId id="1123" r:id="rId23"/>
    <p:sldId id="1127" r:id="rId24"/>
    <p:sldId id="1120" r:id="rId25"/>
    <p:sldId id="1105" r:id="rId26"/>
  </p:sldIdLst>
  <p:sldSz cx="9144000" cy="5143500" type="screen16x9"/>
  <p:notesSz cx="6858000" cy="9144000"/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5550" autoAdjust="0"/>
  </p:normalViewPr>
  <p:slideViewPr>
    <p:cSldViewPr>
      <p:cViewPr varScale="1">
        <p:scale>
          <a:sx n="145" d="100"/>
          <a:sy n="145" d="100"/>
        </p:scale>
        <p:origin x="-65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1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77965056"/>
        <c:axId val="577979136"/>
      </c:barChart>
      <c:catAx>
        <c:axId val="577965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7979136"/>
        <c:crossesAt val="0"/>
        <c:auto val="1"/>
        <c:lblAlgn val="ctr"/>
        <c:lblOffset val="100"/>
        <c:noMultiLvlLbl val="0"/>
      </c:catAx>
      <c:valAx>
        <c:axId val="577979136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796505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2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2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1.6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78022784"/>
        <c:axId val="578421888"/>
      </c:barChart>
      <c:catAx>
        <c:axId val="578022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421888"/>
        <c:crossesAt val="0"/>
        <c:auto val="1"/>
        <c:lblAlgn val="ctr"/>
        <c:lblOffset val="100"/>
        <c:noMultiLvlLbl val="0"/>
      </c:catAx>
      <c:valAx>
        <c:axId val="578421888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02278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913657031203E-2"/>
          <c:y val="0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1.8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77993728"/>
        <c:axId val="578503424"/>
      </c:barChart>
      <c:catAx>
        <c:axId val="577993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503424"/>
        <c:crossesAt val="0"/>
        <c:auto val="1"/>
        <c:lblAlgn val="ctr"/>
        <c:lblOffset val="100"/>
        <c:noMultiLvlLbl val="0"/>
      </c:catAx>
      <c:valAx>
        <c:axId val="57850342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799372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0.70000000000000095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78529920"/>
        <c:axId val="578531712"/>
      </c:barChart>
      <c:catAx>
        <c:axId val="578529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531712"/>
        <c:crossesAt val="0"/>
        <c:auto val="1"/>
        <c:lblAlgn val="ctr"/>
        <c:lblOffset val="100"/>
        <c:noMultiLvlLbl val="0"/>
      </c:catAx>
      <c:valAx>
        <c:axId val="57853171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52992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53B4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0.60000000000000098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5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5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0.9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78608128"/>
        <c:axId val="578609920"/>
      </c:barChart>
      <c:catAx>
        <c:axId val="578608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609920"/>
        <c:crossesAt val="0"/>
        <c:auto val="1"/>
        <c:lblAlgn val="ctr"/>
        <c:lblOffset val="100"/>
        <c:noMultiLvlLbl val="0"/>
      </c:catAx>
      <c:valAx>
        <c:axId val="578609920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57860812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12839466603"/>
          <c:y val="1.9316848786758802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2822030999"/>
          <c:y val="1.93167714500804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</c:dPt>
          <c:dPt>
            <c:idx val="1"/>
            <c:bubble3D val="0"/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2822030999"/>
          <c:y val="1.93167714500804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700985301"/>
          <c:y val="1.93168598900012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155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774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更多精彩模板请关注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沐沐槿</a:t>
            </a:r>
            <a:r>
              <a:rPr lang="en-US" altLang="zh-CN" dirty="0" smtClean="0"/>
              <a:t>PPT】https://mumjin.taobao.com/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更多精彩模板请关注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沐沐槿</a:t>
            </a:r>
            <a:r>
              <a:rPr lang="en-US" altLang="zh-CN" smtClean="0"/>
              <a:t>PPT】https://mumjin.taobao.com/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615670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加文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</a:p>
        </p:txBody>
      </p:sp>
      <p:sp>
        <p:nvSpPr>
          <p:cNvPr id="6" name="燕尾形 5"/>
          <p:cNvSpPr/>
          <p:nvPr userDrawn="1"/>
        </p:nvSpPr>
        <p:spPr>
          <a:xfrm>
            <a:off x="243136" y="267494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267494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/>
  <p:timing>
    <p:tnLst>
      <p:par>
        <p:cTn id="1" dur="indefinite" restart="never" nodeType="tmRoot"/>
      </p:par>
    </p:tnLst>
  </p:timing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E:\&#21315;&#22270;&#32593;\&#12304;&#38899;&#20048;&#32032;&#26448;&#24211;&#12305;\&#23567;&#26354;%20passacaglia.mp3" TargetMode="External"/><Relationship Id="rId1" Type="http://schemas.microsoft.com/office/2007/relationships/media" Target="file:///E:\&#21315;&#22270;&#32593;\&#12304;&#38899;&#20048;&#32032;&#26448;&#24211;&#12305;\&#23567;&#26354;%20passacaglia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pic>
        <p:nvPicPr>
          <p:cNvPr id="7" name="小曲 passacaglia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-304800" y="0"/>
            <a:ext cx="304800" cy="304800"/>
          </a:xfrm>
          <a:prstGeom prst="rect">
            <a:avLst/>
          </a:prstGeom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64096" y="2143861"/>
            <a:ext cx="45720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财务数据</a:t>
            </a:r>
            <a:r>
              <a:rPr lang="en-US" altLang="zh-CN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模版</a:t>
            </a:r>
            <a:endParaRPr lang="zh-CN" altLang="en-US" cap="all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64096" y="2768029"/>
            <a:ext cx="41044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ANNUAL REPORT POWERPOINT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64096" y="3423003"/>
            <a:ext cx="3384376" cy="16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：代用名        </a:t>
            </a:r>
            <a:r>
              <a:rPr lang="en-US" altLang="zh-CN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Report 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Person: 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代用名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864096" y="1275606"/>
            <a:ext cx="248376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2019</a:t>
            </a:r>
            <a:endParaRPr lang="zh-CN" altLang="en-US" sz="60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5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6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0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  <p:bldP spid="9" grpId="1"/>
      <p:bldP spid="10" grpId="0"/>
      <p:bldP spid="10" grpId="1"/>
      <p:bldP spid="11" grpId="0" bldLvl="0" animBg="1"/>
      <p:bldP spid="11" grpId="1" bldLvl="0" animBg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482567" y="1058936"/>
            <a:ext cx="1261884" cy="2698525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2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170234" y="2167449"/>
            <a:ext cx="2346295" cy="4814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4060681" y="1439076"/>
            <a:ext cx="269985" cy="27000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15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4438156" y="1376883"/>
            <a:ext cx="2368744" cy="36009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4060681" y="2057432"/>
            <a:ext cx="269985" cy="270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15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4438156" y="1995240"/>
            <a:ext cx="2506941" cy="36009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4060681" y="2675789"/>
            <a:ext cx="269985" cy="27000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15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4438156" y="2613596"/>
            <a:ext cx="2506941" cy="36009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4060681" y="3294145"/>
            <a:ext cx="269985" cy="270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15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4438156" y="3231952"/>
            <a:ext cx="2506941" cy="36009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4" name="Freeform 6"/>
          <p:cNvSpPr/>
          <p:nvPr/>
        </p:nvSpPr>
        <p:spPr bwMode="auto">
          <a:xfrm>
            <a:off x="-7685" y="4105817"/>
            <a:ext cx="9159372" cy="1037683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</a:ln>
        </p:spPr>
        <p:txBody>
          <a:bodyPr vert="horz" wrap="square" lIns="91433" tIns="45717" rIns="91433" bIns="45717" numCol="1" anchor="t" anchorCtr="0" compatLnSpc="1"/>
          <a:lstStyle/>
          <a:p>
            <a:endParaRPr lang="zh-CN" altLang="en-US"/>
          </a:p>
        </p:txBody>
      </p:sp>
      <p:sp>
        <p:nvSpPr>
          <p:cNvPr id="15" name="Freeform 7"/>
          <p:cNvSpPr/>
          <p:nvPr/>
        </p:nvSpPr>
        <p:spPr bwMode="auto">
          <a:xfrm>
            <a:off x="-7685" y="4342110"/>
            <a:ext cx="9159372" cy="801390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91433" tIns="45717" rIns="91433" bIns="45717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Administrator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grpSp>
        <p:nvGrpSpPr>
          <p:cNvPr id="12" name="组合 11"/>
          <p:cNvGrpSpPr/>
          <p:nvPr/>
        </p:nvGrpSpPr>
        <p:grpSpPr>
          <a:xfrm>
            <a:off x="1355488" y="2139702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2471104" y="2111541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2543112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4112463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2543112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4112463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343775" y="1725613"/>
            <a:ext cx="1800225" cy="3317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343775" y="2484438"/>
            <a:ext cx="1800225" cy="3317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343775" y="3232150"/>
            <a:ext cx="1800225" cy="3317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343775" y="3981450"/>
            <a:ext cx="1800225" cy="333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773741" y="1526798"/>
            <a:ext cx="3091125" cy="1375086"/>
            <a:chOff x="3031241" y="2222477"/>
            <a:chExt cx="4121726" cy="1833447"/>
          </a:xfrm>
        </p:grpSpPr>
        <p:grpSp>
          <p:nvGrpSpPr>
            <p:cNvPr id="3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/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773741" y="2284570"/>
            <a:ext cx="3091125" cy="735230"/>
            <a:chOff x="3031241" y="3232838"/>
            <a:chExt cx="4121726" cy="980307"/>
          </a:xfrm>
        </p:grpSpPr>
        <p:grpSp>
          <p:nvGrpSpPr>
            <p:cNvPr id="6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7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/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/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"/>
          <p:cNvGrpSpPr/>
          <p:nvPr/>
        </p:nvGrpSpPr>
        <p:grpSpPr>
          <a:xfrm>
            <a:off x="2773741" y="3028468"/>
            <a:ext cx="3091125" cy="738999"/>
            <a:chOff x="3031241" y="4224704"/>
            <a:chExt cx="4121726" cy="985332"/>
          </a:xfrm>
        </p:grpSpPr>
        <p:grpSp>
          <p:nvGrpSpPr>
            <p:cNvPr id="9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10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/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2773741" y="3149850"/>
            <a:ext cx="3091125" cy="1371618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13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/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67"/>
          <p:cNvGrpSpPr/>
          <p:nvPr/>
        </p:nvGrpSpPr>
        <p:grpSpPr>
          <a:xfrm>
            <a:off x="1029429" y="2063037"/>
            <a:ext cx="1794988" cy="1802596"/>
            <a:chOff x="705364" y="2937461"/>
            <a:chExt cx="2393449" cy="2403462"/>
          </a:xfrm>
        </p:grpSpPr>
        <p:sp>
          <p:nvSpPr>
            <p:cNvPr id="25" name="Freeform 5"/>
            <p:cNvSpPr/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/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/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/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50" y="1552575"/>
            <a:ext cx="9143750" cy="1514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9"/>
          <p:cNvGrpSpPr/>
          <p:nvPr/>
        </p:nvGrpSpPr>
        <p:grpSpPr>
          <a:xfrm>
            <a:off x="902695" y="1281113"/>
            <a:ext cx="7338610" cy="2995613"/>
            <a:chOff x="1203325" y="1708150"/>
            <a:chExt cx="9785350" cy="3994150"/>
          </a:xfrm>
        </p:grpSpPr>
        <p:grpSp>
          <p:nvGrpSpPr>
            <p:cNvPr id="3" name="组合 14"/>
            <p:cNvGrpSpPr/>
            <p:nvPr/>
          </p:nvGrpSpPr>
          <p:grpSpPr>
            <a:xfrm>
              <a:off x="1203325" y="1708150"/>
              <a:ext cx="9785350" cy="3994150"/>
              <a:chOff x="1206500" y="1708150"/>
              <a:chExt cx="9785350" cy="399415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120650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3761317" y="1708150"/>
                <a:ext cx="2120900" cy="39941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6316134" y="1708150"/>
                <a:ext cx="2120900" cy="39941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87095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1222375" y="2070100"/>
              <a:ext cx="2120900" cy="2019300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3758141" y="2070100"/>
              <a:ext cx="2120900" cy="2019300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959" y="2070100"/>
              <a:ext cx="2120900" cy="2019300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867775" y="2063750"/>
              <a:ext cx="2120900" cy="2019300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39"/>
          <p:cNvSpPr txBox="1"/>
          <p:nvPr/>
        </p:nvSpPr>
        <p:spPr>
          <a:xfrm>
            <a:off x="997638" y="3110774"/>
            <a:ext cx="1495645" cy="1012070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5" name="TextBox 39"/>
          <p:cNvSpPr txBox="1"/>
          <p:nvPr/>
        </p:nvSpPr>
        <p:spPr>
          <a:xfrm>
            <a:off x="2867078" y="3110774"/>
            <a:ext cx="1495645" cy="1012070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4799736" y="3110774"/>
            <a:ext cx="1495645" cy="1012070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732394" y="3110774"/>
            <a:ext cx="1495645" cy="1012070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/>
      <p:bldP spid="35" grpId="0"/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68804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288085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/>
          <p:nvPr/>
        </p:nvGraphicFramePr>
        <p:xfrm>
          <a:off x="4062913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Chart 7"/>
          <p:cNvGraphicFramePr/>
          <p:nvPr/>
        </p:nvGraphicFramePr>
        <p:xfrm>
          <a:off x="523320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9" name="Chart 8"/>
          <p:cNvGraphicFramePr/>
          <p:nvPr/>
        </p:nvGraphicFramePr>
        <p:xfrm>
          <a:off x="6391200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2" name="Group 9"/>
          <p:cNvGrpSpPr/>
          <p:nvPr/>
        </p:nvGrpSpPr>
        <p:grpSpPr>
          <a:xfrm>
            <a:off x="1510001" y="3693343"/>
            <a:ext cx="6289079" cy="784003"/>
            <a:chOff x="1591107" y="4749236"/>
            <a:chExt cx="9656357" cy="1203705"/>
          </a:xfrm>
        </p:grpSpPr>
        <p:sp>
          <p:nvSpPr>
            <p:cNvPr id="11" name="Text Placeholder 32"/>
            <p:cNvSpPr txBox="1"/>
            <p:nvPr/>
          </p:nvSpPr>
          <p:spPr>
            <a:xfrm>
              <a:off x="2320118" y="5102368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3"/>
            <p:cNvSpPr txBox="1"/>
            <p:nvPr/>
          </p:nvSpPr>
          <p:spPr>
            <a:xfrm>
              <a:off x="2320121" y="4799960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1591107" y="4890375"/>
              <a:ext cx="556087" cy="5560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2"/>
            <p:cNvSpPr txBox="1"/>
            <p:nvPr/>
          </p:nvSpPr>
          <p:spPr>
            <a:xfrm>
              <a:off x="4795463" y="5102370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/>
            <p:nvPr/>
          </p:nvSpPr>
          <p:spPr>
            <a:xfrm>
              <a:off x="4795466" y="4770658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4066452" y="4890375"/>
              <a:ext cx="556087" cy="5560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2"/>
            <p:cNvSpPr txBox="1"/>
            <p:nvPr/>
          </p:nvSpPr>
          <p:spPr>
            <a:xfrm>
              <a:off x="7270808" y="5102369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3"/>
            <p:cNvSpPr txBox="1"/>
            <p:nvPr/>
          </p:nvSpPr>
          <p:spPr>
            <a:xfrm>
              <a:off x="7270811" y="4770660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6541797" y="4890375"/>
              <a:ext cx="556087" cy="5560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32"/>
            <p:cNvSpPr txBox="1"/>
            <p:nvPr/>
          </p:nvSpPr>
          <p:spPr>
            <a:xfrm>
              <a:off x="9746153" y="5102370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33"/>
            <p:cNvSpPr txBox="1"/>
            <p:nvPr/>
          </p:nvSpPr>
          <p:spPr>
            <a:xfrm>
              <a:off x="9746157" y="4749236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9017142" y="4890375"/>
              <a:ext cx="556087" cy="5560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4"/>
          <p:cNvGrpSpPr/>
          <p:nvPr/>
        </p:nvGrpSpPr>
        <p:grpSpPr>
          <a:xfrm>
            <a:off x="1150606" y="1371029"/>
            <a:ext cx="1115346" cy="1144273"/>
            <a:chOff x="23394" y="1490767"/>
            <a:chExt cx="1793584" cy="1839999"/>
          </a:xfrm>
        </p:grpSpPr>
        <p:sp>
          <p:nvSpPr>
            <p:cNvPr id="72" name="Round Same Side Corner Rectangle 71"/>
            <p:cNvSpPr/>
            <p:nvPr/>
          </p:nvSpPr>
          <p:spPr>
            <a:xfrm rot="5400000">
              <a:off x="-198896" y="2244015"/>
              <a:ext cx="790364" cy="345784"/>
            </a:xfrm>
            <a:prstGeom prst="round2Same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Bent Arrow 72"/>
            <p:cNvSpPr/>
            <p:nvPr/>
          </p:nvSpPr>
          <p:spPr>
            <a:xfrm rot="5400000">
              <a:off x="472559" y="1876818"/>
              <a:ext cx="889161" cy="1623558"/>
            </a:xfrm>
            <a:prstGeom prst="bentArrow">
              <a:avLst>
                <a:gd name="adj1" fmla="val 41667"/>
                <a:gd name="adj2" fmla="val 25000"/>
                <a:gd name="adj3" fmla="val 0"/>
                <a:gd name="adj4" fmla="val 7273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ounded Rectangle 76"/>
            <p:cNvSpPr/>
            <p:nvPr/>
          </p:nvSpPr>
          <p:spPr>
            <a:xfrm>
              <a:off x="1174807" y="2984982"/>
              <a:ext cx="642171" cy="34578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17603" y="2028418"/>
              <a:ext cx="519750" cy="22229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640556" y="1703734"/>
              <a:ext cx="273844" cy="33757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148193" y="1490767"/>
              <a:ext cx="1267392" cy="395183"/>
              <a:chOff x="148193" y="1501702"/>
              <a:chExt cx="1267392" cy="395183"/>
            </a:xfrm>
          </p:grpSpPr>
          <p:sp>
            <p:nvSpPr>
              <p:cNvPr id="86" name="Oval 85"/>
              <p:cNvSpPr/>
              <p:nvPr/>
            </p:nvSpPr>
            <p:spPr>
              <a:xfrm>
                <a:off x="577953" y="1501702"/>
                <a:ext cx="395183" cy="3951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Teardrop 88"/>
              <p:cNvSpPr/>
              <p:nvPr/>
            </p:nvSpPr>
            <p:spPr>
              <a:xfrm rot="2700000">
                <a:off x="14819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Teardrop 91"/>
              <p:cNvSpPr/>
              <p:nvPr/>
            </p:nvSpPr>
            <p:spPr>
              <a:xfrm rot="18900000" flipH="1">
                <a:off x="102040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96" name="Freeform 36"/>
          <p:cNvSpPr>
            <a:spLocks noEditPoints="1"/>
          </p:cNvSpPr>
          <p:nvPr/>
        </p:nvSpPr>
        <p:spPr bwMode="auto">
          <a:xfrm>
            <a:off x="1732393" y="2554488"/>
            <a:ext cx="727881" cy="997210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36"/>
          <p:cNvSpPr>
            <a:spLocks noEditPoints="1"/>
          </p:cNvSpPr>
          <p:nvPr/>
        </p:nvSpPr>
        <p:spPr bwMode="auto">
          <a:xfrm>
            <a:off x="3102440" y="2554488"/>
            <a:ext cx="727881" cy="997210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36"/>
          <p:cNvSpPr>
            <a:spLocks noEditPoints="1"/>
          </p:cNvSpPr>
          <p:nvPr/>
        </p:nvSpPr>
        <p:spPr bwMode="auto">
          <a:xfrm>
            <a:off x="4445800" y="2554488"/>
            <a:ext cx="727881" cy="997210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reeform 36"/>
          <p:cNvSpPr>
            <a:spLocks noEditPoints="1"/>
          </p:cNvSpPr>
          <p:nvPr/>
        </p:nvSpPr>
        <p:spPr bwMode="auto">
          <a:xfrm>
            <a:off x="5789160" y="2554488"/>
            <a:ext cx="727881" cy="997210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reeform 36"/>
          <p:cNvSpPr>
            <a:spLocks noEditPoints="1"/>
          </p:cNvSpPr>
          <p:nvPr/>
        </p:nvSpPr>
        <p:spPr bwMode="auto">
          <a:xfrm>
            <a:off x="7132520" y="2554488"/>
            <a:ext cx="727881" cy="997210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/>
          <p:nvPr/>
        </p:nvGrpSpPr>
        <p:grpSpPr>
          <a:xfrm>
            <a:off x="1436456" y="3627220"/>
            <a:ext cx="1256754" cy="659777"/>
            <a:chOff x="642510" y="1529533"/>
            <a:chExt cx="1702305" cy="759731"/>
          </a:xfrm>
        </p:grpSpPr>
        <p:sp>
          <p:nvSpPr>
            <p:cNvPr id="106" name="Text Placeholder 3"/>
            <p:cNvSpPr txBox="1"/>
            <p:nvPr/>
          </p:nvSpPr>
          <p:spPr>
            <a:xfrm>
              <a:off x="642510" y="1529533"/>
              <a:ext cx="1702305" cy="2976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/>
            <p:nvPr/>
          </p:nvSpPr>
          <p:spPr>
            <a:xfrm>
              <a:off x="764014" y="1778923"/>
              <a:ext cx="1544637" cy="51034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2766192" y="3627210"/>
            <a:ext cx="1256754" cy="659780"/>
            <a:chOff x="615020" y="1529530"/>
            <a:chExt cx="1702305" cy="759738"/>
          </a:xfrm>
        </p:grpSpPr>
        <p:sp>
          <p:nvSpPr>
            <p:cNvPr id="109" name="Text Placeholder 3"/>
            <p:cNvSpPr txBox="1"/>
            <p:nvPr/>
          </p:nvSpPr>
          <p:spPr>
            <a:xfrm>
              <a:off x="615020" y="1529530"/>
              <a:ext cx="1702305" cy="29770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/>
            <p:nvPr/>
          </p:nvSpPr>
          <p:spPr>
            <a:xfrm>
              <a:off x="764014" y="1778924"/>
              <a:ext cx="1544637" cy="5103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5"/>
          <p:cNvGrpSpPr/>
          <p:nvPr/>
        </p:nvGrpSpPr>
        <p:grpSpPr>
          <a:xfrm>
            <a:off x="4116223" y="3627209"/>
            <a:ext cx="1256754" cy="659780"/>
            <a:chOff x="615020" y="1529531"/>
            <a:chExt cx="1702305" cy="759739"/>
          </a:xfrm>
        </p:grpSpPr>
        <p:sp>
          <p:nvSpPr>
            <p:cNvPr id="112" name="Text Placeholder 3"/>
            <p:cNvSpPr txBox="1"/>
            <p:nvPr/>
          </p:nvSpPr>
          <p:spPr>
            <a:xfrm>
              <a:off x="615020" y="1529531"/>
              <a:ext cx="1702305" cy="29770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Text Placeholder 3"/>
            <p:cNvSpPr txBox="1"/>
            <p:nvPr/>
          </p:nvSpPr>
          <p:spPr>
            <a:xfrm>
              <a:off x="764014" y="1778926"/>
              <a:ext cx="1544637" cy="5103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5"/>
          <p:cNvGrpSpPr/>
          <p:nvPr/>
        </p:nvGrpSpPr>
        <p:grpSpPr>
          <a:xfrm>
            <a:off x="5478055" y="3627209"/>
            <a:ext cx="1256754" cy="659780"/>
            <a:chOff x="631004" y="1529531"/>
            <a:chExt cx="1702305" cy="759739"/>
          </a:xfrm>
        </p:grpSpPr>
        <p:sp>
          <p:nvSpPr>
            <p:cNvPr id="115" name="Text Placeholder 3"/>
            <p:cNvSpPr txBox="1"/>
            <p:nvPr/>
          </p:nvSpPr>
          <p:spPr>
            <a:xfrm>
              <a:off x="631004" y="1529531"/>
              <a:ext cx="1702305" cy="29770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Text Placeholder 3"/>
            <p:cNvSpPr txBox="1"/>
            <p:nvPr/>
          </p:nvSpPr>
          <p:spPr>
            <a:xfrm>
              <a:off x="764014" y="1778926"/>
              <a:ext cx="1544637" cy="5103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5"/>
          <p:cNvGrpSpPr/>
          <p:nvPr/>
        </p:nvGrpSpPr>
        <p:grpSpPr>
          <a:xfrm>
            <a:off x="6785177" y="3627208"/>
            <a:ext cx="1281460" cy="659780"/>
            <a:chOff x="572881" y="1529531"/>
            <a:chExt cx="1735770" cy="759739"/>
          </a:xfrm>
        </p:grpSpPr>
        <p:sp>
          <p:nvSpPr>
            <p:cNvPr id="118" name="Text Placeholder 3"/>
            <p:cNvSpPr txBox="1"/>
            <p:nvPr/>
          </p:nvSpPr>
          <p:spPr>
            <a:xfrm>
              <a:off x="572881" y="1529531"/>
              <a:ext cx="1702305" cy="29770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Text Placeholder 3"/>
            <p:cNvSpPr txBox="1"/>
            <p:nvPr/>
          </p:nvSpPr>
          <p:spPr>
            <a:xfrm>
              <a:off x="764014" y="1778926"/>
              <a:ext cx="1544637" cy="5103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0" name="Footer Text"/>
          <p:cNvSpPr txBox="1"/>
          <p:nvPr/>
        </p:nvSpPr>
        <p:spPr>
          <a:xfrm>
            <a:off x="2529336" y="1510052"/>
            <a:ext cx="5413971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7" grpId="0" animBg="1"/>
      <p:bldP spid="98" grpId="0" animBg="1"/>
      <p:bldP spid="99" grpId="0" animBg="1"/>
      <p:bldP spid="100" grpId="0" animBg="1"/>
      <p:bldP spid="1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"/>
          <p:cNvSpPr/>
          <p:nvPr/>
        </p:nvSpPr>
        <p:spPr>
          <a:xfrm>
            <a:off x="1990672" y="1047478"/>
            <a:ext cx="4163193" cy="2602137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19398" y="2843472"/>
            <a:ext cx="108243" cy="10824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3474851" y="2136212"/>
            <a:ext cx="195670" cy="1956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623892" y="1705818"/>
            <a:ext cx="270608" cy="2706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60423" y="1177545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69165" y="1607939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74746" y="2249436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411638" y="1485820"/>
            <a:ext cx="164964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11638" y="123453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8211" y="3725267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92160" y="4002251"/>
            <a:ext cx="164964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4"/>
          <p:cNvGrpSpPr/>
          <p:nvPr/>
        </p:nvGrpSpPr>
        <p:grpSpPr>
          <a:xfrm>
            <a:off x="4438377" y="3058723"/>
            <a:ext cx="1473062" cy="559677"/>
            <a:chOff x="8508023" y="2061982"/>
            <a:chExt cx="1964297" cy="746277"/>
          </a:xfrm>
        </p:grpSpPr>
        <p:sp>
          <p:nvSpPr>
            <p:cNvPr id="26" name="TextBox 25"/>
            <p:cNvSpPr txBox="1"/>
            <p:nvPr/>
          </p:nvSpPr>
          <p:spPr>
            <a:xfrm>
              <a:off x="8515350" y="2061982"/>
              <a:ext cx="1197040" cy="24623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508023" y="2365036"/>
              <a:ext cx="1964297" cy="4432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7"/>
          <p:cNvGrpSpPr/>
          <p:nvPr/>
        </p:nvGrpSpPr>
        <p:grpSpPr>
          <a:xfrm>
            <a:off x="4434839" y="3913462"/>
            <a:ext cx="1499890" cy="559677"/>
            <a:chOff x="8508023" y="2061982"/>
            <a:chExt cx="2000073" cy="746277"/>
          </a:xfrm>
        </p:grpSpPr>
        <p:sp>
          <p:nvSpPr>
            <p:cNvPr id="29" name="TextBox 28"/>
            <p:cNvSpPr txBox="1"/>
            <p:nvPr/>
          </p:nvSpPr>
          <p:spPr>
            <a:xfrm>
              <a:off x="8521482" y="2061982"/>
              <a:ext cx="1197041" cy="24623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508023" y="2365036"/>
              <a:ext cx="2000073" cy="4432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0"/>
          <p:cNvGrpSpPr/>
          <p:nvPr/>
        </p:nvGrpSpPr>
        <p:grpSpPr>
          <a:xfrm>
            <a:off x="6662052" y="3058723"/>
            <a:ext cx="1466150" cy="559677"/>
            <a:chOff x="8508022" y="2061982"/>
            <a:chExt cx="1955081" cy="746277"/>
          </a:xfrm>
        </p:grpSpPr>
        <p:sp>
          <p:nvSpPr>
            <p:cNvPr id="32" name="TextBox 31"/>
            <p:cNvSpPr txBox="1"/>
            <p:nvPr/>
          </p:nvSpPr>
          <p:spPr>
            <a:xfrm>
              <a:off x="8528447" y="2061982"/>
              <a:ext cx="1197041" cy="24623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08022" y="2365036"/>
              <a:ext cx="1955081" cy="4432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3"/>
          <p:cNvGrpSpPr/>
          <p:nvPr/>
        </p:nvGrpSpPr>
        <p:grpSpPr>
          <a:xfrm>
            <a:off x="6631485" y="3913462"/>
            <a:ext cx="1496716" cy="559677"/>
            <a:chOff x="8467262" y="2061982"/>
            <a:chExt cx="1995841" cy="746277"/>
          </a:xfrm>
        </p:grpSpPr>
        <p:sp>
          <p:nvSpPr>
            <p:cNvPr id="35" name="TextBox 34"/>
            <p:cNvSpPr txBox="1"/>
            <p:nvPr/>
          </p:nvSpPr>
          <p:spPr>
            <a:xfrm>
              <a:off x="8467262" y="2061982"/>
              <a:ext cx="1197041" cy="24623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508022" y="2365036"/>
              <a:ext cx="1955081" cy="4432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4"/>
          <p:cNvGrpSpPr/>
          <p:nvPr/>
        </p:nvGrpSpPr>
        <p:grpSpPr>
          <a:xfrm>
            <a:off x="3982857" y="3992304"/>
            <a:ext cx="416472" cy="416495"/>
            <a:chOff x="5966424" y="5581429"/>
            <a:chExt cx="555357" cy="555356"/>
          </a:xfrm>
        </p:grpSpPr>
        <p:sp>
          <p:nvSpPr>
            <p:cNvPr id="39" name="Freeform 52"/>
            <p:cNvSpPr>
              <a:spLocks noEditPoints="1"/>
            </p:cNvSpPr>
            <p:nvPr/>
          </p:nvSpPr>
          <p:spPr bwMode="auto">
            <a:xfrm>
              <a:off x="5966424" y="5581429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" name="Group 40"/>
            <p:cNvGrpSpPr/>
            <p:nvPr/>
          </p:nvGrpSpPr>
          <p:grpSpPr>
            <a:xfrm>
              <a:off x="6095312" y="5748110"/>
              <a:ext cx="282246" cy="246604"/>
              <a:chOff x="6357938" y="3535360"/>
              <a:chExt cx="465138" cy="406400"/>
            </a:xfrm>
            <a:solidFill>
              <a:schemeClr val="accent3"/>
            </a:solidFill>
          </p:grpSpPr>
          <p:sp>
            <p:nvSpPr>
              <p:cNvPr id="42" name="AutoShape 43"/>
              <p:cNvSpPr/>
              <p:nvPr/>
            </p:nvSpPr>
            <p:spPr bwMode="auto">
              <a:xfrm>
                <a:off x="6357938" y="3535360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4"/>
              <p:cNvSpPr/>
              <p:nvPr/>
            </p:nvSpPr>
            <p:spPr bwMode="auto">
              <a:xfrm>
                <a:off x="6779419" y="3680618"/>
                <a:ext cx="28576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5"/>
              <p:cNvSpPr/>
              <p:nvPr/>
            </p:nvSpPr>
            <p:spPr bwMode="auto">
              <a:xfrm>
                <a:off x="6764339" y="3854447"/>
                <a:ext cx="58737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Group 9"/>
          <p:cNvGrpSpPr/>
          <p:nvPr/>
        </p:nvGrpSpPr>
        <p:grpSpPr>
          <a:xfrm>
            <a:off x="6220819" y="3992304"/>
            <a:ext cx="416472" cy="416495"/>
            <a:chOff x="8647910" y="5581438"/>
            <a:chExt cx="555357" cy="555357"/>
          </a:xfrm>
        </p:grpSpPr>
        <p:sp>
          <p:nvSpPr>
            <p:cNvPr id="40" name="Freeform 52"/>
            <p:cNvSpPr>
              <a:spLocks noEditPoints="1"/>
            </p:cNvSpPr>
            <p:nvPr/>
          </p:nvSpPr>
          <p:spPr bwMode="auto">
            <a:xfrm>
              <a:off x="8647910" y="5581438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" name="Group 44"/>
            <p:cNvGrpSpPr/>
            <p:nvPr/>
          </p:nvGrpSpPr>
          <p:grpSpPr>
            <a:xfrm>
              <a:off x="8789869" y="5722365"/>
              <a:ext cx="281764" cy="281764"/>
              <a:chOff x="8216107" y="2577296"/>
              <a:chExt cx="464344" cy="464343"/>
            </a:xfrm>
            <a:solidFill>
              <a:schemeClr val="accent4"/>
            </a:solidFill>
          </p:grpSpPr>
          <p:sp>
            <p:nvSpPr>
              <p:cNvPr id="46" name="AutoShape 52"/>
              <p:cNvSpPr/>
              <p:nvPr/>
            </p:nvSpPr>
            <p:spPr bwMode="auto">
              <a:xfrm>
                <a:off x="8216107" y="2577296"/>
                <a:ext cx="464344" cy="464343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3"/>
              <p:cNvSpPr/>
              <p:nvPr/>
            </p:nvSpPr>
            <p:spPr bwMode="auto">
              <a:xfrm>
                <a:off x="8390732" y="2736853"/>
                <a:ext cx="125412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54"/>
              <p:cNvSpPr/>
              <p:nvPr/>
            </p:nvSpPr>
            <p:spPr bwMode="auto">
              <a:xfrm>
                <a:off x="8375650" y="2896399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55"/>
              <p:cNvSpPr/>
              <p:nvPr/>
            </p:nvSpPr>
            <p:spPr bwMode="auto">
              <a:xfrm>
                <a:off x="8448674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7" name="Group 7"/>
          <p:cNvGrpSpPr/>
          <p:nvPr/>
        </p:nvGrpSpPr>
        <p:grpSpPr>
          <a:xfrm>
            <a:off x="6220819" y="3133973"/>
            <a:ext cx="416472" cy="416495"/>
            <a:chOff x="8647910" y="4436936"/>
            <a:chExt cx="555357" cy="555357"/>
          </a:xfrm>
        </p:grpSpPr>
        <p:sp>
          <p:nvSpPr>
            <p:cNvPr id="38" name="Freeform 52"/>
            <p:cNvSpPr>
              <a:spLocks noEditPoints="1"/>
            </p:cNvSpPr>
            <p:nvPr/>
          </p:nvSpPr>
          <p:spPr bwMode="auto">
            <a:xfrm>
              <a:off x="8647910" y="4436936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49"/>
            <p:cNvGrpSpPr/>
            <p:nvPr/>
          </p:nvGrpSpPr>
          <p:grpSpPr>
            <a:xfrm>
              <a:off x="8831951" y="4577833"/>
              <a:ext cx="193623" cy="282246"/>
              <a:chOff x="3582988" y="3510758"/>
              <a:chExt cx="319088" cy="465137"/>
            </a:xfrm>
            <a:solidFill>
              <a:schemeClr val="accent2"/>
            </a:solidFill>
          </p:grpSpPr>
          <p:sp>
            <p:nvSpPr>
              <p:cNvPr id="51" name="AutoShape 113"/>
              <p:cNvSpPr/>
              <p:nvPr/>
            </p:nvSpPr>
            <p:spPr bwMode="auto">
              <a:xfrm>
                <a:off x="3582988" y="3510758"/>
                <a:ext cx="319088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14"/>
              <p:cNvSpPr/>
              <p:nvPr/>
            </p:nvSpPr>
            <p:spPr bwMode="auto">
              <a:xfrm>
                <a:off x="3655220" y="3583783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170815" hangingPunct="0">
                  <a:lnSpc>
                    <a:spcPct val="120000"/>
                  </a:lnSpc>
                </a:pPr>
                <a:endParaRPr lang="en-US" sz="600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3"/>
          <p:cNvGrpSpPr/>
          <p:nvPr/>
        </p:nvGrpSpPr>
        <p:grpSpPr>
          <a:xfrm>
            <a:off x="3982857" y="3133975"/>
            <a:ext cx="416472" cy="416495"/>
            <a:chOff x="5966424" y="4436930"/>
            <a:chExt cx="555357" cy="555356"/>
          </a:xfrm>
        </p:grpSpPr>
        <p:sp>
          <p:nvSpPr>
            <p:cNvPr id="37" name="Freeform 52"/>
            <p:cNvSpPr>
              <a:spLocks noEditPoints="1"/>
            </p:cNvSpPr>
            <p:nvPr/>
          </p:nvSpPr>
          <p:spPr bwMode="auto">
            <a:xfrm>
              <a:off x="5966424" y="4436930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49"/>
            <p:cNvSpPr/>
            <p:nvPr/>
          </p:nvSpPr>
          <p:spPr bwMode="auto">
            <a:xfrm>
              <a:off x="6104525" y="4610370"/>
              <a:ext cx="281764" cy="2027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/>
      <p:bldP spid="15" grpId="0"/>
      <p:bldP spid="16" grpId="0"/>
      <p:bldP spid="20" grpId="0"/>
      <p:bldP spid="21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Administrator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grpSp>
        <p:nvGrpSpPr>
          <p:cNvPr id="2" name="组合 11"/>
          <p:cNvGrpSpPr/>
          <p:nvPr/>
        </p:nvGrpSpPr>
        <p:grpSpPr>
          <a:xfrm>
            <a:off x="1355488" y="2139702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2471104" y="2111541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2543112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4112463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2543112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4112463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2382028" y="3936365"/>
            <a:ext cx="425568" cy="4255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9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90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3367213" y="3579967"/>
            <a:ext cx="425568" cy="4255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9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3788581" y="2521406"/>
            <a:ext cx="425568" cy="4255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9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3287617" y="1502769"/>
            <a:ext cx="425568" cy="4255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2375606" y="1143084"/>
            <a:ext cx="425568" cy="4255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1764879" y="1926041"/>
            <a:ext cx="1665418" cy="2138552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117040" y="1972215"/>
            <a:ext cx="1386460" cy="1999066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2411103" y="1818637"/>
            <a:ext cx="1122553" cy="1866972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2441911" y="1552309"/>
            <a:ext cx="878110" cy="1744877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2269890" y="1438540"/>
            <a:ext cx="641410" cy="1626521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6778294" y="1345837"/>
            <a:ext cx="233200" cy="2332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68571" tIns="34286" rIns="68571" bIns="34286" numCol="1" anchor="t" anchorCtr="0" compatLnSpc="1"/>
          <a:lstStyle/>
          <a:p>
            <a:pPr>
              <a:lnSpc>
                <a:spcPct val="120000"/>
              </a:lnSpc>
            </a:pP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6778294" y="1963506"/>
            <a:ext cx="233200" cy="2332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68571" tIns="34286" rIns="68571" bIns="34286" numCol="1" anchor="t" anchorCtr="0" compatLnSpc="1"/>
          <a:lstStyle/>
          <a:p>
            <a:pPr>
              <a:lnSpc>
                <a:spcPct val="120000"/>
              </a:lnSpc>
            </a:pP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6778294" y="2581176"/>
            <a:ext cx="233200" cy="2332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68571" tIns="34286" rIns="68571" bIns="34286" numCol="1" anchor="t" anchorCtr="0" compatLnSpc="1"/>
          <a:lstStyle/>
          <a:p>
            <a:pPr>
              <a:lnSpc>
                <a:spcPct val="120000"/>
              </a:lnSpc>
            </a:pP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6778294" y="3198845"/>
            <a:ext cx="233200" cy="2332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68571" tIns="34286" rIns="68571" bIns="34286" numCol="1" anchor="t" anchorCtr="0" compatLnSpc="1"/>
          <a:lstStyle/>
          <a:p>
            <a:pPr>
              <a:lnSpc>
                <a:spcPct val="120000"/>
              </a:lnSpc>
            </a:pP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6778294" y="3816516"/>
            <a:ext cx="233200" cy="23321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68571" tIns="34286" rIns="68571" bIns="34286" numCol="1" anchor="t" anchorCtr="0" compatLnSpc="1"/>
          <a:lstStyle/>
          <a:p>
            <a:pPr>
              <a:lnSpc>
                <a:spcPct val="120000"/>
              </a:lnSpc>
            </a:pP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Group 80"/>
          <p:cNvGrpSpPr/>
          <p:nvPr/>
        </p:nvGrpSpPr>
        <p:grpSpPr>
          <a:xfrm>
            <a:off x="4731553" y="1324920"/>
            <a:ext cx="1966465" cy="411162"/>
            <a:chOff x="-450666" y="1847224"/>
            <a:chExt cx="3582491" cy="548244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8"/>
              <a:ext cx="3582491" cy="2954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89"/>
          <p:cNvGrpSpPr/>
          <p:nvPr/>
        </p:nvGrpSpPr>
        <p:grpSpPr>
          <a:xfrm>
            <a:off x="4731553" y="1953483"/>
            <a:ext cx="1966465" cy="418550"/>
            <a:chOff x="-450666" y="1837374"/>
            <a:chExt cx="3582491" cy="558094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8"/>
              <a:ext cx="3582491" cy="2954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496435" y="1837374"/>
              <a:ext cx="1635390" cy="2462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92"/>
          <p:cNvGrpSpPr/>
          <p:nvPr/>
        </p:nvGrpSpPr>
        <p:grpSpPr>
          <a:xfrm>
            <a:off x="4731553" y="2589433"/>
            <a:ext cx="1966465" cy="418550"/>
            <a:chOff x="-450666" y="1837374"/>
            <a:chExt cx="3582491" cy="558094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8"/>
              <a:ext cx="3582491" cy="2954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496435" y="1837374"/>
              <a:ext cx="1635390" cy="2462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4"/>
          <p:cNvGrpSpPr/>
          <p:nvPr/>
        </p:nvGrpSpPr>
        <p:grpSpPr>
          <a:xfrm>
            <a:off x="4731553" y="3225381"/>
            <a:ext cx="1966465" cy="410211"/>
            <a:chOff x="-450666" y="1848490"/>
            <a:chExt cx="3582491" cy="546977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6"/>
              <a:ext cx="3582491" cy="2954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496435" y="1848490"/>
              <a:ext cx="1635390" cy="24623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7"/>
          <p:cNvGrpSpPr/>
          <p:nvPr/>
        </p:nvGrpSpPr>
        <p:grpSpPr>
          <a:xfrm>
            <a:off x="4731553" y="3852994"/>
            <a:ext cx="1966465" cy="529350"/>
            <a:chOff x="-450666" y="1837375"/>
            <a:chExt cx="3582491" cy="705835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90"/>
              <a:ext cx="3582491" cy="44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496435" y="1837375"/>
              <a:ext cx="1635390" cy="2462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-Turn Arrow 4"/>
          <p:cNvSpPr/>
          <p:nvPr/>
        </p:nvSpPr>
        <p:spPr bwMode="auto">
          <a:xfrm rot="10800000">
            <a:off x="1205923" y="1880874"/>
            <a:ext cx="6093473" cy="2580809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</a:ln>
        </p:spPr>
        <p:txBody>
          <a:bodyPr vert="horz" wrap="square" lIns="79404" tIns="39702" rIns="79404" bIns="39702" numCol="1" rtlCol="0" anchor="t" anchorCtr="0" compatLnSpc="1"/>
          <a:lstStyle/>
          <a:p>
            <a:pPr algn="ctr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8"/>
          <p:cNvGrpSpPr/>
          <p:nvPr/>
        </p:nvGrpSpPr>
        <p:grpSpPr>
          <a:xfrm>
            <a:off x="1494682" y="1680885"/>
            <a:ext cx="729348" cy="729388"/>
            <a:chOff x="1028276" y="1427062"/>
            <a:chExt cx="839890" cy="839890"/>
          </a:xfrm>
        </p:grpSpPr>
        <p:sp>
          <p:nvSpPr>
            <p:cNvPr id="16" name="Oval 15"/>
            <p:cNvSpPr/>
            <p:nvPr/>
          </p:nvSpPr>
          <p:spPr>
            <a:xfrm>
              <a:off x="1028276" y="1427062"/>
              <a:ext cx="839890" cy="8398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42"/>
            <p:cNvSpPr>
              <a:spLocks noEditPoints="1"/>
            </p:cNvSpPr>
            <p:nvPr/>
          </p:nvSpPr>
          <p:spPr bwMode="auto">
            <a:xfrm>
              <a:off x="1296250" y="1716194"/>
              <a:ext cx="303948" cy="2616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6886518" y="1680885"/>
            <a:ext cx="729348" cy="729388"/>
            <a:chOff x="7237312" y="1427062"/>
            <a:chExt cx="839890" cy="839890"/>
          </a:xfrm>
        </p:grpSpPr>
        <p:sp>
          <p:nvSpPr>
            <p:cNvPr id="21" name="Oval 20"/>
            <p:cNvSpPr/>
            <p:nvPr/>
          </p:nvSpPr>
          <p:spPr>
            <a:xfrm>
              <a:off x="7237312" y="1427062"/>
              <a:ext cx="839890" cy="83989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 noEditPoints="1"/>
            </p:cNvSpPr>
            <p:nvPr/>
          </p:nvSpPr>
          <p:spPr bwMode="auto">
            <a:xfrm>
              <a:off x="7553190" y="1671898"/>
              <a:ext cx="208150" cy="350218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9"/>
          <p:cNvGrpSpPr/>
          <p:nvPr/>
        </p:nvGrpSpPr>
        <p:grpSpPr>
          <a:xfrm>
            <a:off x="1494682" y="2502341"/>
            <a:ext cx="729348" cy="729388"/>
            <a:chOff x="1028276" y="2372969"/>
            <a:chExt cx="839890" cy="839890"/>
          </a:xfrm>
        </p:grpSpPr>
        <p:sp>
          <p:nvSpPr>
            <p:cNvPr id="26" name="Oval 25"/>
            <p:cNvSpPr/>
            <p:nvPr/>
          </p:nvSpPr>
          <p:spPr>
            <a:xfrm>
              <a:off x="1028276" y="2372969"/>
              <a:ext cx="839890" cy="8398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78"/>
            <p:cNvSpPr>
              <a:spLocks noEditPoints="1"/>
            </p:cNvSpPr>
            <p:nvPr/>
          </p:nvSpPr>
          <p:spPr bwMode="auto">
            <a:xfrm>
              <a:off x="1296248" y="2678452"/>
              <a:ext cx="303952" cy="228924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6886517" y="2502341"/>
            <a:ext cx="729348" cy="729388"/>
            <a:chOff x="7237311" y="2372969"/>
            <a:chExt cx="839890" cy="839890"/>
          </a:xfrm>
        </p:grpSpPr>
        <p:sp>
          <p:nvSpPr>
            <p:cNvPr id="32" name="Oval 31"/>
            <p:cNvSpPr/>
            <p:nvPr/>
          </p:nvSpPr>
          <p:spPr>
            <a:xfrm>
              <a:off x="7237311" y="2372969"/>
              <a:ext cx="839890" cy="83989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7551520" y="2634300"/>
              <a:ext cx="211486" cy="31722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7"/>
          <p:cNvGrpSpPr/>
          <p:nvPr/>
        </p:nvGrpSpPr>
        <p:grpSpPr>
          <a:xfrm>
            <a:off x="6886517" y="3363606"/>
            <a:ext cx="729348" cy="729388"/>
            <a:chOff x="7237311" y="3364715"/>
            <a:chExt cx="839890" cy="839890"/>
          </a:xfrm>
        </p:grpSpPr>
        <p:sp>
          <p:nvSpPr>
            <p:cNvPr id="35" name="Oval 34"/>
            <p:cNvSpPr/>
            <p:nvPr/>
          </p:nvSpPr>
          <p:spPr>
            <a:xfrm>
              <a:off x="7237311" y="3364715"/>
              <a:ext cx="839890" cy="83989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6"/>
            <p:cNvSpPr>
              <a:spLocks noEditPoints="1"/>
            </p:cNvSpPr>
            <p:nvPr/>
          </p:nvSpPr>
          <p:spPr bwMode="auto">
            <a:xfrm>
              <a:off x="7490901" y="3618304"/>
              <a:ext cx="332712" cy="33271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0"/>
          <p:cNvGrpSpPr/>
          <p:nvPr/>
        </p:nvGrpSpPr>
        <p:grpSpPr>
          <a:xfrm>
            <a:off x="1494683" y="3363606"/>
            <a:ext cx="729348" cy="729388"/>
            <a:chOff x="1028277" y="3364715"/>
            <a:chExt cx="839890" cy="839890"/>
          </a:xfrm>
        </p:grpSpPr>
        <p:sp>
          <p:nvSpPr>
            <p:cNvPr id="11" name="Oval 10"/>
            <p:cNvSpPr/>
            <p:nvPr/>
          </p:nvSpPr>
          <p:spPr>
            <a:xfrm>
              <a:off x="1028277" y="3364715"/>
              <a:ext cx="839890" cy="8398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308756" y="3634610"/>
              <a:ext cx="278940" cy="300100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3"/>
          <p:cNvSpPr txBox="1"/>
          <p:nvPr/>
        </p:nvSpPr>
        <p:spPr>
          <a:xfrm>
            <a:off x="2358315" y="1839005"/>
            <a:ext cx="1356851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/>
          <p:nvPr/>
        </p:nvSpPr>
        <p:spPr>
          <a:xfrm>
            <a:off x="2358315" y="2680366"/>
            <a:ext cx="1356851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/>
          <p:nvPr/>
        </p:nvSpPr>
        <p:spPr>
          <a:xfrm>
            <a:off x="2358315" y="3521727"/>
            <a:ext cx="1356851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/>
          <p:nvPr/>
        </p:nvSpPr>
        <p:spPr>
          <a:xfrm>
            <a:off x="5434366" y="1839005"/>
            <a:ext cx="1315745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/>
          <p:nvPr/>
        </p:nvSpPr>
        <p:spPr>
          <a:xfrm>
            <a:off x="5434366" y="2680366"/>
            <a:ext cx="1315745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/>
          <p:nvPr/>
        </p:nvSpPr>
        <p:spPr>
          <a:xfrm>
            <a:off x="5434366" y="3521727"/>
            <a:ext cx="1315745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Group 10"/>
          <p:cNvGrpSpPr/>
          <p:nvPr/>
        </p:nvGrpSpPr>
        <p:grpSpPr>
          <a:xfrm rot="10800000">
            <a:off x="3857630" y="1797784"/>
            <a:ext cx="352495" cy="512852"/>
            <a:chOff x="2209800" y="2190750"/>
            <a:chExt cx="1600200" cy="1295400"/>
          </a:xfrm>
        </p:grpSpPr>
        <p:sp>
          <p:nvSpPr>
            <p:cNvPr id="46" name="Chevron 45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hevron 46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"/>
          <p:cNvGrpSpPr/>
          <p:nvPr/>
        </p:nvGrpSpPr>
        <p:grpSpPr>
          <a:xfrm rot="10800000">
            <a:off x="3857630" y="2619239"/>
            <a:ext cx="352495" cy="512854"/>
            <a:chOff x="2209800" y="2190750"/>
            <a:chExt cx="1600200" cy="1295400"/>
          </a:xfrm>
        </p:grpSpPr>
        <p:sp>
          <p:nvSpPr>
            <p:cNvPr id="49" name="Chevron 48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2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hevron 49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 rot="10800000" flipH="1">
            <a:off x="4933877" y="1797783"/>
            <a:ext cx="352495" cy="512854"/>
            <a:chOff x="5105400" y="2190750"/>
            <a:chExt cx="1600200" cy="1295400"/>
          </a:xfrm>
        </p:grpSpPr>
        <p:sp>
          <p:nvSpPr>
            <p:cNvPr id="52" name="Chevron 51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hevron 52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1"/>
          <p:cNvGrpSpPr/>
          <p:nvPr/>
        </p:nvGrpSpPr>
        <p:grpSpPr>
          <a:xfrm rot="10800000">
            <a:off x="3857630" y="3480505"/>
            <a:ext cx="352495" cy="512852"/>
            <a:chOff x="5105400" y="2190750"/>
            <a:chExt cx="1600200" cy="1295400"/>
          </a:xfrm>
        </p:grpSpPr>
        <p:sp>
          <p:nvSpPr>
            <p:cNvPr id="55" name="Chevron 54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hevron 55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 rot="10800000" flipH="1">
            <a:off x="4933878" y="2619240"/>
            <a:ext cx="352494" cy="512852"/>
            <a:chOff x="5105400" y="2190750"/>
            <a:chExt cx="1600200" cy="1295400"/>
          </a:xfrm>
        </p:grpSpPr>
        <p:sp>
          <p:nvSpPr>
            <p:cNvPr id="58" name="Chevron 57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hevron 58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5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2"/>
          <p:cNvGrpSpPr/>
          <p:nvPr/>
        </p:nvGrpSpPr>
        <p:grpSpPr>
          <a:xfrm rot="10800000" flipH="1">
            <a:off x="4933879" y="3480505"/>
            <a:ext cx="352494" cy="512852"/>
            <a:chOff x="5105400" y="2190750"/>
            <a:chExt cx="1600200" cy="1295400"/>
          </a:xfrm>
        </p:grpSpPr>
        <p:sp>
          <p:nvSpPr>
            <p:cNvPr id="61" name="Chevron 60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hevron 61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6"/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rtlCol="0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4270480" y="1749874"/>
            <a:ext cx="608637" cy="608671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Oval 63"/>
          <p:cNvSpPr/>
          <p:nvPr/>
        </p:nvSpPr>
        <p:spPr>
          <a:xfrm>
            <a:off x="4270480" y="2571331"/>
            <a:ext cx="608637" cy="608671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5" name="Oval 64"/>
          <p:cNvSpPr/>
          <p:nvPr/>
        </p:nvSpPr>
        <p:spPr>
          <a:xfrm>
            <a:off x="4270480" y="3432595"/>
            <a:ext cx="608637" cy="608671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40" grpId="0"/>
      <p:bldP spid="41" grpId="0"/>
      <p:bldP spid="42" grpId="0"/>
      <p:bldP spid="43" grpId="0"/>
      <p:bldP spid="44" grpId="0"/>
      <p:bldP spid="63" grpId="0" animBg="1"/>
      <p:bldP spid="64" grpId="0" animBg="1"/>
      <p:bldP spid="6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3723192" y="1512536"/>
            <a:ext cx="1700213" cy="122992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5169019" y="1650989"/>
            <a:ext cx="1373234" cy="993385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6286001" y="1844840"/>
            <a:ext cx="1224604" cy="885868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2620087" y="1650989"/>
            <a:ext cx="1373234" cy="993385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1633690" y="1844840"/>
            <a:ext cx="1224604" cy="885868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4"/>
          <p:cNvGrpSpPr/>
          <p:nvPr/>
        </p:nvGrpSpPr>
        <p:grpSpPr>
          <a:xfrm>
            <a:off x="4137123" y="1880745"/>
            <a:ext cx="876479" cy="713241"/>
            <a:chOff x="5358001" y="1775580"/>
            <a:chExt cx="1454622" cy="1095065"/>
          </a:xfrm>
        </p:grpSpPr>
        <p:sp>
          <p:nvSpPr>
            <p:cNvPr id="82" name="Text Placeholder 32"/>
            <p:cNvSpPr txBox="1"/>
            <p:nvPr/>
          </p:nvSpPr>
          <p:spPr>
            <a:xfrm>
              <a:off x="5358001" y="2020072"/>
              <a:ext cx="1454622" cy="850573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39034" y="1775580"/>
              <a:ext cx="851320" cy="2835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5475467" y="1917732"/>
            <a:ext cx="760337" cy="834499"/>
            <a:chOff x="7355481" y="1860073"/>
            <a:chExt cx="1261870" cy="1281230"/>
          </a:xfrm>
        </p:grpSpPr>
        <p:sp>
          <p:nvSpPr>
            <p:cNvPr id="79" name="Text Placeholder 32"/>
            <p:cNvSpPr txBox="1"/>
            <p:nvPr/>
          </p:nvSpPr>
          <p:spPr>
            <a:xfrm>
              <a:off x="7355481" y="2120621"/>
              <a:ext cx="1261870" cy="102068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2872" y="1860073"/>
              <a:ext cx="851320" cy="28352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6"/>
          <p:cNvGrpSpPr/>
          <p:nvPr/>
        </p:nvGrpSpPr>
        <p:grpSpPr>
          <a:xfrm>
            <a:off x="2911309" y="1885544"/>
            <a:ext cx="760337" cy="849268"/>
            <a:chOff x="7355481" y="1810655"/>
            <a:chExt cx="1261870" cy="1303908"/>
          </a:xfrm>
        </p:grpSpPr>
        <p:sp>
          <p:nvSpPr>
            <p:cNvPr id="76" name="Text Placeholder 32"/>
            <p:cNvSpPr txBox="1"/>
            <p:nvPr/>
          </p:nvSpPr>
          <p:spPr>
            <a:xfrm>
              <a:off x="7355481" y="2093879"/>
              <a:ext cx="1261870" cy="1020684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2872" y="1810655"/>
              <a:ext cx="851320" cy="2835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7"/>
          <p:cNvGrpSpPr/>
          <p:nvPr/>
        </p:nvGrpSpPr>
        <p:grpSpPr>
          <a:xfrm>
            <a:off x="6547118" y="2050785"/>
            <a:ext cx="760337" cy="839852"/>
            <a:chOff x="7355481" y="1858133"/>
            <a:chExt cx="1261870" cy="1289452"/>
          </a:xfrm>
        </p:grpSpPr>
        <p:sp>
          <p:nvSpPr>
            <p:cNvPr id="73" name="Text Placeholder 32"/>
            <p:cNvSpPr txBox="1"/>
            <p:nvPr/>
          </p:nvSpPr>
          <p:spPr>
            <a:xfrm>
              <a:off x="7355481" y="2126900"/>
              <a:ext cx="1261870" cy="1020685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2872" y="1858133"/>
              <a:ext cx="851320" cy="2835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8"/>
          <p:cNvGrpSpPr/>
          <p:nvPr/>
        </p:nvGrpSpPr>
        <p:grpSpPr>
          <a:xfrm>
            <a:off x="1821031" y="2014699"/>
            <a:ext cx="760338" cy="831364"/>
            <a:chOff x="7355481" y="1802729"/>
            <a:chExt cx="1261870" cy="1276421"/>
          </a:xfrm>
        </p:grpSpPr>
        <p:sp>
          <p:nvSpPr>
            <p:cNvPr id="70" name="Text Placeholder 32"/>
            <p:cNvSpPr txBox="1"/>
            <p:nvPr/>
          </p:nvSpPr>
          <p:spPr>
            <a:xfrm>
              <a:off x="7355481" y="2058465"/>
              <a:ext cx="1261870" cy="1020685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2872" y="1802729"/>
              <a:ext cx="851319" cy="2835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2746632" y="4393940"/>
            <a:ext cx="98362" cy="983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841861" y="4324932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3474035" y="4393940"/>
            <a:ext cx="98362" cy="983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570253" y="4324932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4210867" y="4393940"/>
            <a:ext cx="98362" cy="9836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329853" y="4324932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4999987" y="4393940"/>
            <a:ext cx="98362" cy="983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101154" y="4324932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5764723" y="4393940"/>
            <a:ext cx="98362" cy="9836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858466" y="4324932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99"/>
          <p:cNvGrpSpPr/>
          <p:nvPr/>
        </p:nvGrpSpPr>
        <p:grpSpPr>
          <a:xfrm>
            <a:off x="5658851" y="3150313"/>
            <a:ext cx="1008298" cy="1045704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-1" fmla="*/ 1212 w 152735"/>
                  <a:gd name="connsiteY0-2" fmla="*/ 21993 h 633872"/>
                  <a:gd name="connsiteX1-3" fmla="*/ 105427 w 152735"/>
                  <a:gd name="connsiteY1-4" fmla="*/ 112761 h 633872"/>
                  <a:gd name="connsiteX2-5" fmla="*/ 115512 w 152735"/>
                  <a:gd name="connsiteY2-6" fmla="*/ 169911 h 633872"/>
                  <a:gd name="connsiteX3-7" fmla="*/ 152492 w 152735"/>
                  <a:gd name="connsiteY3-8" fmla="*/ 206890 h 633872"/>
                  <a:gd name="connsiteX4-9" fmla="*/ 95342 w 152735"/>
                  <a:gd name="connsiteY4-10" fmla="*/ 586770 h 633872"/>
                  <a:gd name="connsiteX5-11" fmla="*/ 51639 w 152735"/>
                  <a:gd name="connsiteY5-12" fmla="*/ 566599 h 633872"/>
                  <a:gd name="connsiteX6-13" fmla="*/ 1212 w 152735"/>
                  <a:gd name="connsiteY6-14" fmla="*/ 21993 h 633872"/>
                  <a:gd name="connsiteX0-15" fmla="*/ 1212 w 152492"/>
                  <a:gd name="connsiteY0-16" fmla="*/ 21993 h 633872"/>
                  <a:gd name="connsiteX1-17" fmla="*/ 105427 w 152492"/>
                  <a:gd name="connsiteY1-18" fmla="*/ 112761 h 633872"/>
                  <a:gd name="connsiteX2-19" fmla="*/ 115512 w 152492"/>
                  <a:gd name="connsiteY2-20" fmla="*/ 169911 h 633872"/>
                  <a:gd name="connsiteX3-21" fmla="*/ 152492 w 152492"/>
                  <a:gd name="connsiteY3-22" fmla="*/ 206890 h 633872"/>
                  <a:gd name="connsiteX4-23" fmla="*/ 95342 w 152492"/>
                  <a:gd name="connsiteY4-24" fmla="*/ 586770 h 633872"/>
                  <a:gd name="connsiteX5-25" fmla="*/ 51639 w 152492"/>
                  <a:gd name="connsiteY5-26" fmla="*/ 566599 h 633872"/>
                  <a:gd name="connsiteX6-27" fmla="*/ 1212 w 152492"/>
                  <a:gd name="connsiteY6-28" fmla="*/ 21993 h 633872"/>
                  <a:gd name="connsiteX0-29" fmla="*/ 1212 w 152492"/>
                  <a:gd name="connsiteY0-30" fmla="*/ 21993 h 633872"/>
                  <a:gd name="connsiteX1-31" fmla="*/ 105427 w 152492"/>
                  <a:gd name="connsiteY1-32" fmla="*/ 112761 h 633872"/>
                  <a:gd name="connsiteX2-33" fmla="*/ 115512 w 152492"/>
                  <a:gd name="connsiteY2-34" fmla="*/ 169911 h 633872"/>
                  <a:gd name="connsiteX3-35" fmla="*/ 152492 w 152492"/>
                  <a:gd name="connsiteY3-36" fmla="*/ 206890 h 633872"/>
                  <a:gd name="connsiteX4-37" fmla="*/ 95342 w 152492"/>
                  <a:gd name="connsiteY4-38" fmla="*/ 586770 h 633872"/>
                  <a:gd name="connsiteX5-39" fmla="*/ 51639 w 152492"/>
                  <a:gd name="connsiteY5-40" fmla="*/ 566599 h 633872"/>
                  <a:gd name="connsiteX6-41" fmla="*/ 1212 w 152492"/>
                  <a:gd name="connsiteY6-42" fmla="*/ 21993 h 633872"/>
                  <a:gd name="connsiteX0-43" fmla="*/ 1212 w 152492"/>
                  <a:gd name="connsiteY0-44" fmla="*/ 21993 h 633872"/>
                  <a:gd name="connsiteX1-45" fmla="*/ 105427 w 152492"/>
                  <a:gd name="connsiteY1-46" fmla="*/ 112761 h 633872"/>
                  <a:gd name="connsiteX2-47" fmla="*/ 115512 w 152492"/>
                  <a:gd name="connsiteY2-48" fmla="*/ 169911 h 633872"/>
                  <a:gd name="connsiteX3-49" fmla="*/ 152492 w 152492"/>
                  <a:gd name="connsiteY3-50" fmla="*/ 206890 h 633872"/>
                  <a:gd name="connsiteX4-51" fmla="*/ 95342 w 152492"/>
                  <a:gd name="connsiteY4-52" fmla="*/ 586770 h 633872"/>
                  <a:gd name="connsiteX5-53" fmla="*/ 51639 w 152492"/>
                  <a:gd name="connsiteY5-54" fmla="*/ 566599 h 633872"/>
                  <a:gd name="connsiteX6-55" fmla="*/ 1212 w 152492"/>
                  <a:gd name="connsiteY6-56" fmla="*/ 21993 h 633872"/>
                  <a:gd name="connsiteX0-57" fmla="*/ 1212 w 152492"/>
                  <a:gd name="connsiteY0-58" fmla="*/ 21993 h 633872"/>
                  <a:gd name="connsiteX1-59" fmla="*/ 105427 w 152492"/>
                  <a:gd name="connsiteY1-60" fmla="*/ 112761 h 633872"/>
                  <a:gd name="connsiteX2-61" fmla="*/ 108789 w 152492"/>
                  <a:gd name="connsiteY2-62" fmla="*/ 179996 h 633872"/>
                  <a:gd name="connsiteX3-63" fmla="*/ 152492 w 152492"/>
                  <a:gd name="connsiteY3-64" fmla="*/ 206890 h 633872"/>
                  <a:gd name="connsiteX4-65" fmla="*/ 95342 w 152492"/>
                  <a:gd name="connsiteY4-66" fmla="*/ 586770 h 633872"/>
                  <a:gd name="connsiteX5-67" fmla="*/ 51639 w 152492"/>
                  <a:gd name="connsiteY5-68" fmla="*/ 566599 h 633872"/>
                  <a:gd name="connsiteX6-69" fmla="*/ 1212 w 152492"/>
                  <a:gd name="connsiteY6-70" fmla="*/ 21993 h 633872"/>
                  <a:gd name="connsiteX0-71" fmla="*/ 1212 w 152492"/>
                  <a:gd name="connsiteY0-72" fmla="*/ 21993 h 633872"/>
                  <a:gd name="connsiteX1-73" fmla="*/ 105427 w 152492"/>
                  <a:gd name="connsiteY1-74" fmla="*/ 112761 h 633872"/>
                  <a:gd name="connsiteX2-75" fmla="*/ 108789 w 152492"/>
                  <a:gd name="connsiteY2-76" fmla="*/ 179996 h 633872"/>
                  <a:gd name="connsiteX3-77" fmla="*/ 152492 w 152492"/>
                  <a:gd name="connsiteY3-78" fmla="*/ 206890 h 633872"/>
                  <a:gd name="connsiteX4-79" fmla="*/ 95342 w 152492"/>
                  <a:gd name="connsiteY4-80" fmla="*/ 586770 h 633872"/>
                  <a:gd name="connsiteX5-81" fmla="*/ 51639 w 152492"/>
                  <a:gd name="connsiteY5-82" fmla="*/ 566599 h 633872"/>
                  <a:gd name="connsiteX6-83" fmla="*/ 1212 w 152492"/>
                  <a:gd name="connsiteY6-84" fmla="*/ 21993 h 633872"/>
                  <a:gd name="connsiteX0-85" fmla="*/ 1212 w 152492"/>
                  <a:gd name="connsiteY0-86" fmla="*/ 0 h 611879"/>
                  <a:gd name="connsiteX1-87" fmla="*/ 105427 w 152492"/>
                  <a:gd name="connsiteY1-88" fmla="*/ 90768 h 611879"/>
                  <a:gd name="connsiteX2-89" fmla="*/ 108789 w 152492"/>
                  <a:gd name="connsiteY2-90" fmla="*/ 158003 h 611879"/>
                  <a:gd name="connsiteX3-91" fmla="*/ 152492 w 152492"/>
                  <a:gd name="connsiteY3-92" fmla="*/ 184897 h 611879"/>
                  <a:gd name="connsiteX4-93" fmla="*/ 95342 w 152492"/>
                  <a:gd name="connsiteY4-94" fmla="*/ 564777 h 611879"/>
                  <a:gd name="connsiteX5-95" fmla="*/ 51639 w 152492"/>
                  <a:gd name="connsiteY5-96" fmla="*/ 544606 h 611879"/>
                  <a:gd name="connsiteX6-97" fmla="*/ 1212 w 152492"/>
                  <a:gd name="connsiteY6-98" fmla="*/ 0 h 611879"/>
                  <a:gd name="connsiteX0-99" fmla="*/ 1212 w 152492"/>
                  <a:gd name="connsiteY0-100" fmla="*/ 0 h 611879"/>
                  <a:gd name="connsiteX1-101" fmla="*/ 95342 w 152492"/>
                  <a:gd name="connsiteY1-102" fmla="*/ 90768 h 611879"/>
                  <a:gd name="connsiteX2-103" fmla="*/ 108789 w 152492"/>
                  <a:gd name="connsiteY2-104" fmla="*/ 158003 h 611879"/>
                  <a:gd name="connsiteX3-105" fmla="*/ 152492 w 152492"/>
                  <a:gd name="connsiteY3-106" fmla="*/ 184897 h 611879"/>
                  <a:gd name="connsiteX4-107" fmla="*/ 95342 w 152492"/>
                  <a:gd name="connsiteY4-108" fmla="*/ 564777 h 611879"/>
                  <a:gd name="connsiteX5-109" fmla="*/ 51639 w 152492"/>
                  <a:gd name="connsiteY5-110" fmla="*/ 544606 h 611879"/>
                  <a:gd name="connsiteX6-111" fmla="*/ 1212 w 152492"/>
                  <a:gd name="connsiteY6-112" fmla="*/ 0 h 611879"/>
                  <a:gd name="connsiteX0-113" fmla="*/ 1212 w 152492"/>
                  <a:gd name="connsiteY0-114" fmla="*/ 0 h 611879"/>
                  <a:gd name="connsiteX1-115" fmla="*/ 95342 w 152492"/>
                  <a:gd name="connsiteY1-116" fmla="*/ 90768 h 611879"/>
                  <a:gd name="connsiteX2-117" fmla="*/ 108789 w 152492"/>
                  <a:gd name="connsiteY2-118" fmla="*/ 158003 h 611879"/>
                  <a:gd name="connsiteX3-119" fmla="*/ 152492 w 152492"/>
                  <a:gd name="connsiteY3-120" fmla="*/ 184897 h 611879"/>
                  <a:gd name="connsiteX4-121" fmla="*/ 95342 w 152492"/>
                  <a:gd name="connsiteY4-122" fmla="*/ 564777 h 611879"/>
                  <a:gd name="connsiteX5-123" fmla="*/ 51639 w 152492"/>
                  <a:gd name="connsiteY5-124" fmla="*/ 544606 h 611879"/>
                  <a:gd name="connsiteX6-125" fmla="*/ 1212 w 152492"/>
                  <a:gd name="connsiteY6-126" fmla="*/ 0 h 611879"/>
                  <a:gd name="connsiteX0-127" fmla="*/ 1212 w 152492"/>
                  <a:gd name="connsiteY0-128" fmla="*/ 0 h 611879"/>
                  <a:gd name="connsiteX1-129" fmla="*/ 95342 w 152492"/>
                  <a:gd name="connsiteY1-130" fmla="*/ 90768 h 611879"/>
                  <a:gd name="connsiteX2-131" fmla="*/ 108789 w 152492"/>
                  <a:gd name="connsiteY2-132" fmla="*/ 158003 h 611879"/>
                  <a:gd name="connsiteX3-133" fmla="*/ 152492 w 152492"/>
                  <a:gd name="connsiteY3-134" fmla="*/ 184897 h 611879"/>
                  <a:gd name="connsiteX4-135" fmla="*/ 95342 w 152492"/>
                  <a:gd name="connsiteY4-136" fmla="*/ 564777 h 611879"/>
                  <a:gd name="connsiteX5-137" fmla="*/ 51639 w 152492"/>
                  <a:gd name="connsiteY5-138" fmla="*/ 544606 h 611879"/>
                  <a:gd name="connsiteX6-139" fmla="*/ 1212 w 152492"/>
                  <a:gd name="connsiteY6-140" fmla="*/ 0 h 611879"/>
                  <a:gd name="connsiteX0-141" fmla="*/ 957 w 152237"/>
                  <a:gd name="connsiteY0-142" fmla="*/ 0 h 616976"/>
                  <a:gd name="connsiteX1-143" fmla="*/ 95087 w 152237"/>
                  <a:gd name="connsiteY1-144" fmla="*/ 90768 h 616976"/>
                  <a:gd name="connsiteX2-145" fmla="*/ 108534 w 152237"/>
                  <a:gd name="connsiteY2-146" fmla="*/ 158003 h 616976"/>
                  <a:gd name="connsiteX3-147" fmla="*/ 152237 w 152237"/>
                  <a:gd name="connsiteY3-148" fmla="*/ 184897 h 616976"/>
                  <a:gd name="connsiteX4-149" fmla="*/ 95087 w 152237"/>
                  <a:gd name="connsiteY4-150" fmla="*/ 564777 h 616976"/>
                  <a:gd name="connsiteX5-151" fmla="*/ 64831 w 152237"/>
                  <a:gd name="connsiteY5-152" fmla="*/ 554691 h 616976"/>
                  <a:gd name="connsiteX6-153" fmla="*/ 957 w 152237"/>
                  <a:gd name="connsiteY6-154" fmla="*/ 0 h 616976"/>
                  <a:gd name="connsiteX0-155" fmla="*/ 957 w 135428"/>
                  <a:gd name="connsiteY0-156" fmla="*/ 0 h 616976"/>
                  <a:gd name="connsiteX1-157" fmla="*/ 95087 w 135428"/>
                  <a:gd name="connsiteY1-158" fmla="*/ 90768 h 616976"/>
                  <a:gd name="connsiteX2-159" fmla="*/ 108534 w 135428"/>
                  <a:gd name="connsiteY2-160" fmla="*/ 158003 h 616976"/>
                  <a:gd name="connsiteX3-161" fmla="*/ 135428 w 135428"/>
                  <a:gd name="connsiteY3-162" fmla="*/ 208429 h 616976"/>
                  <a:gd name="connsiteX4-163" fmla="*/ 95087 w 135428"/>
                  <a:gd name="connsiteY4-164" fmla="*/ 564777 h 616976"/>
                  <a:gd name="connsiteX5-165" fmla="*/ 64831 w 135428"/>
                  <a:gd name="connsiteY5-166" fmla="*/ 554691 h 616976"/>
                  <a:gd name="connsiteX6-167" fmla="*/ 957 w 135428"/>
                  <a:gd name="connsiteY6-168" fmla="*/ 0 h 616976"/>
                  <a:gd name="connsiteX0-169" fmla="*/ 957 w 135428"/>
                  <a:gd name="connsiteY0-170" fmla="*/ 0 h 616976"/>
                  <a:gd name="connsiteX1-171" fmla="*/ 95087 w 135428"/>
                  <a:gd name="connsiteY1-172" fmla="*/ 90768 h 616976"/>
                  <a:gd name="connsiteX2-173" fmla="*/ 108534 w 135428"/>
                  <a:gd name="connsiteY2-174" fmla="*/ 158003 h 616976"/>
                  <a:gd name="connsiteX3-175" fmla="*/ 135428 w 135428"/>
                  <a:gd name="connsiteY3-176" fmla="*/ 208429 h 616976"/>
                  <a:gd name="connsiteX4-177" fmla="*/ 95087 w 135428"/>
                  <a:gd name="connsiteY4-178" fmla="*/ 564777 h 616976"/>
                  <a:gd name="connsiteX5-179" fmla="*/ 64831 w 135428"/>
                  <a:gd name="connsiteY5-180" fmla="*/ 554691 h 616976"/>
                  <a:gd name="connsiteX6-181" fmla="*/ 957 w 135428"/>
                  <a:gd name="connsiteY6-182" fmla="*/ 0 h 616976"/>
                  <a:gd name="connsiteX0-183" fmla="*/ 957 w 135428"/>
                  <a:gd name="connsiteY0-184" fmla="*/ 0 h 616976"/>
                  <a:gd name="connsiteX1-185" fmla="*/ 95087 w 135428"/>
                  <a:gd name="connsiteY1-186" fmla="*/ 90768 h 616976"/>
                  <a:gd name="connsiteX2-187" fmla="*/ 135428 w 135428"/>
                  <a:gd name="connsiteY2-188" fmla="*/ 208429 h 616976"/>
                  <a:gd name="connsiteX3-189" fmla="*/ 95087 w 135428"/>
                  <a:gd name="connsiteY3-190" fmla="*/ 564777 h 616976"/>
                  <a:gd name="connsiteX4-191" fmla="*/ 64831 w 135428"/>
                  <a:gd name="connsiteY4-192" fmla="*/ 554691 h 616976"/>
                  <a:gd name="connsiteX5-193" fmla="*/ 957 w 135428"/>
                  <a:gd name="connsiteY5-194" fmla="*/ 0 h 616976"/>
                  <a:gd name="connsiteX0-195" fmla="*/ 957 w 135428"/>
                  <a:gd name="connsiteY0-196" fmla="*/ 0 h 616976"/>
                  <a:gd name="connsiteX1-197" fmla="*/ 95087 w 135428"/>
                  <a:gd name="connsiteY1-198" fmla="*/ 90768 h 616976"/>
                  <a:gd name="connsiteX2-199" fmla="*/ 135428 w 135428"/>
                  <a:gd name="connsiteY2-200" fmla="*/ 208429 h 616976"/>
                  <a:gd name="connsiteX3-201" fmla="*/ 95087 w 135428"/>
                  <a:gd name="connsiteY3-202" fmla="*/ 564777 h 616976"/>
                  <a:gd name="connsiteX4-203" fmla="*/ 64831 w 135428"/>
                  <a:gd name="connsiteY4-204" fmla="*/ 554691 h 616976"/>
                  <a:gd name="connsiteX5-205" fmla="*/ 957 w 135428"/>
                  <a:gd name="connsiteY5-206" fmla="*/ 0 h 616976"/>
                  <a:gd name="connsiteX0-207" fmla="*/ 957 w 135428"/>
                  <a:gd name="connsiteY0-208" fmla="*/ 0 h 616976"/>
                  <a:gd name="connsiteX1-209" fmla="*/ 95087 w 135428"/>
                  <a:gd name="connsiteY1-210" fmla="*/ 90768 h 616976"/>
                  <a:gd name="connsiteX2-211" fmla="*/ 135428 w 135428"/>
                  <a:gd name="connsiteY2-212" fmla="*/ 208429 h 616976"/>
                  <a:gd name="connsiteX3-213" fmla="*/ 95087 w 135428"/>
                  <a:gd name="connsiteY3-214" fmla="*/ 564777 h 616976"/>
                  <a:gd name="connsiteX4-215" fmla="*/ 64831 w 135428"/>
                  <a:gd name="connsiteY4-216" fmla="*/ 554691 h 616976"/>
                  <a:gd name="connsiteX5-217" fmla="*/ 957 w 135428"/>
                  <a:gd name="connsiteY5-218" fmla="*/ 0 h 61697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-1" fmla="*/ 1212 w 152735"/>
                  <a:gd name="connsiteY0-2" fmla="*/ 21993 h 633872"/>
                  <a:gd name="connsiteX1-3" fmla="*/ 105427 w 152735"/>
                  <a:gd name="connsiteY1-4" fmla="*/ 112761 h 633872"/>
                  <a:gd name="connsiteX2-5" fmla="*/ 115512 w 152735"/>
                  <a:gd name="connsiteY2-6" fmla="*/ 169911 h 633872"/>
                  <a:gd name="connsiteX3-7" fmla="*/ 152492 w 152735"/>
                  <a:gd name="connsiteY3-8" fmla="*/ 206890 h 633872"/>
                  <a:gd name="connsiteX4-9" fmla="*/ 95342 w 152735"/>
                  <a:gd name="connsiteY4-10" fmla="*/ 586770 h 633872"/>
                  <a:gd name="connsiteX5-11" fmla="*/ 51639 w 152735"/>
                  <a:gd name="connsiteY5-12" fmla="*/ 566599 h 633872"/>
                  <a:gd name="connsiteX6-13" fmla="*/ 1212 w 152735"/>
                  <a:gd name="connsiteY6-14" fmla="*/ 21993 h 633872"/>
                  <a:gd name="connsiteX0-15" fmla="*/ 1212 w 152492"/>
                  <a:gd name="connsiteY0-16" fmla="*/ 21993 h 633872"/>
                  <a:gd name="connsiteX1-17" fmla="*/ 105427 w 152492"/>
                  <a:gd name="connsiteY1-18" fmla="*/ 112761 h 633872"/>
                  <a:gd name="connsiteX2-19" fmla="*/ 115512 w 152492"/>
                  <a:gd name="connsiteY2-20" fmla="*/ 169911 h 633872"/>
                  <a:gd name="connsiteX3-21" fmla="*/ 152492 w 152492"/>
                  <a:gd name="connsiteY3-22" fmla="*/ 206890 h 633872"/>
                  <a:gd name="connsiteX4-23" fmla="*/ 95342 w 152492"/>
                  <a:gd name="connsiteY4-24" fmla="*/ 586770 h 633872"/>
                  <a:gd name="connsiteX5-25" fmla="*/ 51639 w 152492"/>
                  <a:gd name="connsiteY5-26" fmla="*/ 566599 h 633872"/>
                  <a:gd name="connsiteX6-27" fmla="*/ 1212 w 152492"/>
                  <a:gd name="connsiteY6-28" fmla="*/ 21993 h 633872"/>
                  <a:gd name="connsiteX0-29" fmla="*/ 1212 w 152492"/>
                  <a:gd name="connsiteY0-30" fmla="*/ 21993 h 633872"/>
                  <a:gd name="connsiteX1-31" fmla="*/ 105427 w 152492"/>
                  <a:gd name="connsiteY1-32" fmla="*/ 112761 h 633872"/>
                  <a:gd name="connsiteX2-33" fmla="*/ 115512 w 152492"/>
                  <a:gd name="connsiteY2-34" fmla="*/ 169911 h 633872"/>
                  <a:gd name="connsiteX3-35" fmla="*/ 152492 w 152492"/>
                  <a:gd name="connsiteY3-36" fmla="*/ 206890 h 633872"/>
                  <a:gd name="connsiteX4-37" fmla="*/ 95342 w 152492"/>
                  <a:gd name="connsiteY4-38" fmla="*/ 586770 h 633872"/>
                  <a:gd name="connsiteX5-39" fmla="*/ 51639 w 152492"/>
                  <a:gd name="connsiteY5-40" fmla="*/ 566599 h 633872"/>
                  <a:gd name="connsiteX6-41" fmla="*/ 1212 w 152492"/>
                  <a:gd name="connsiteY6-42" fmla="*/ 21993 h 633872"/>
                  <a:gd name="connsiteX0-43" fmla="*/ 1212 w 152492"/>
                  <a:gd name="connsiteY0-44" fmla="*/ 21993 h 633872"/>
                  <a:gd name="connsiteX1-45" fmla="*/ 105427 w 152492"/>
                  <a:gd name="connsiteY1-46" fmla="*/ 112761 h 633872"/>
                  <a:gd name="connsiteX2-47" fmla="*/ 115512 w 152492"/>
                  <a:gd name="connsiteY2-48" fmla="*/ 169911 h 633872"/>
                  <a:gd name="connsiteX3-49" fmla="*/ 152492 w 152492"/>
                  <a:gd name="connsiteY3-50" fmla="*/ 206890 h 633872"/>
                  <a:gd name="connsiteX4-51" fmla="*/ 95342 w 152492"/>
                  <a:gd name="connsiteY4-52" fmla="*/ 586770 h 633872"/>
                  <a:gd name="connsiteX5-53" fmla="*/ 51639 w 152492"/>
                  <a:gd name="connsiteY5-54" fmla="*/ 566599 h 633872"/>
                  <a:gd name="connsiteX6-55" fmla="*/ 1212 w 152492"/>
                  <a:gd name="connsiteY6-56" fmla="*/ 21993 h 633872"/>
                  <a:gd name="connsiteX0-57" fmla="*/ 1212 w 152492"/>
                  <a:gd name="connsiteY0-58" fmla="*/ 21993 h 633872"/>
                  <a:gd name="connsiteX1-59" fmla="*/ 105427 w 152492"/>
                  <a:gd name="connsiteY1-60" fmla="*/ 112761 h 633872"/>
                  <a:gd name="connsiteX2-61" fmla="*/ 108789 w 152492"/>
                  <a:gd name="connsiteY2-62" fmla="*/ 179996 h 633872"/>
                  <a:gd name="connsiteX3-63" fmla="*/ 152492 w 152492"/>
                  <a:gd name="connsiteY3-64" fmla="*/ 206890 h 633872"/>
                  <a:gd name="connsiteX4-65" fmla="*/ 95342 w 152492"/>
                  <a:gd name="connsiteY4-66" fmla="*/ 586770 h 633872"/>
                  <a:gd name="connsiteX5-67" fmla="*/ 51639 w 152492"/>
                  <a:gd name="connsiteY5-68" fmla="*/ 566599 h 633872"/>
                  <a:gd name="connsiteX6-69" fmla="*/ 1212 w 152492"/>
                  <a:gd name="connsiteY6-70" fmla="*/ 21993 h 633872"/>
                  <a:gd name="connsiteX0-71" fmla="*/ 1212 w 152492"/>
                  <a:gd name="connsiteY0-72" fmla="*/ 21993 h 633872"/>
                  <a:gd name="connsiteX1-73" fmla="*/ 105427 w 152492"/>
                  <a:gd name="connsiteY1-74" fmla="*/ 112761 h 633872"/>
                  <a:gd name="connsiteX2-75" fmla="*/ 108789 w 152492"/>
                  <a:gd name="connsiteY2-76" fmla="*/ 179996 h 633872"/>
                  <a:gd name="connsiteX3-77" fmla="*/ 152492 w 152492"/>
                  <a:gd name="connsiteY3-78" fmla="*/ 206890 h 633872"/>
                  <a:gd name="connsiteX4-79" fmla="*/ 95342 w 152492"/>
                  <a:gd name="connsiteY4-80" fmla="*/ 586770 h 633872"/>
                  <a:gd name="connsiteX5-81" fmla="*/ 51639 w 152492"/>
                  <a:gd name="connsiteY5-82" fmla="*/ 566599 h 633872"/>
                  <a:gd name="connsiteX6-83" fmla="*/ 1212 w 152492"/>
                  <a:gd name="connsiteY6-84" fmla="*/ 21993 h 633872"/>
                  <a:gd name="connsiteX0-85" fmla="*/ 1212 w 152492"/>
                  <a:gd name="connsiteY0-86" fmla="*/ 0 h 611879"/>
                  <a:gd name="connsiteX1-87" fmla="*/ 105427 w 152492"/>
                  <a:gd name="connsiteY1-88" fmla="*/ 90768 h 611879"/>
                  <a:gd name="connsiteX2-89" fmla="*/ 108789 w 152492"/>
                  <a:gd name="connsiteY2-90" fmla="*/ 158003 h 611879"/>
                  <a:gd name="connsiteX3-91" fmla="*/ 152492 w 152492"/>
                  <a:gd name="connsiteY3-92" fmla="*/ 184897 h 611879"/>
                  <a:gd name="connsiteX4-93" fmla="*/ 95342 w 152492"/>
                  <a:gd name="connsiteY4-94" fmla="*/ 564777 h 611879"/>
                  <a:gd name="connsiteX5-95" fmla="*/ 51639 w 152492"/>
                  <a:gd name="connsiteY5-96" fmla="*/ 544606 h 611879"/>
                  <a:gd name="connsiteX6-97" fmla="*/ 1212 w 152492"/>
                  <a:gd name="connsiteY6-98" fmla="*/ 0 h 611879"/>
                  <a:gd name="connsiteX0-99" fmla="*/ 1212 w 152492"/>
                  <a:gd name="connsiteY0-100" fmla="*/ 0 h 611879"/>
                  <a:gd name="connsiteX1-101" fmla="*/ 95342 w 152492"/>
                  <a:gd name="connsiteY1-102" fmla="*/ 90768 h 611879"/>
                  <a:gd name="connsiteX2-103" fmla="*/ 108789 w 152492"/>
                  <a:gd name="connsiteY2-104" fmla="*/ 158003 h 611879"/>
                  <a:gd name="connsiteX3-105" fmla="*/ 152492 w 152492"/>
                  <a:gd name="connsiteY3-106" fmla="*/ 184897 h 611879"/>
                  <a:gd name="connsiteX4-107" fmla="*/ 95342 w 152492"/>
                  <a:gd name="connsiteY4-108" fmla="*/ 564777 h 611879"/>
                  <a:gd name="connsiteX5-109" fmla="*/ 51639 w 152492"/>
                  <a:gd name="connsiteY5-110" fmla="*/ 544606 h 611879"/>
                  <a:gd name="connsiteX6-111" fmla="*/ 1212 w 152492"/>
                  <a:gd name="connsiteY6-112" fmla="*/ 0 h 611879"/>
                  <a:gd name="connsiteX0-113" fmla="*/ 1212 w 152492"/>
                  <a:gd name="connsiteY0-114" fmla="*/ 0 h 611879"/>
                  <a:gd name="connsiteX1-115" fmla="*/ 95342 w 152492"/>
                  <a:gd name="connsiteY1-116" fmla="*/ 90768 h 611879"/>
                  <a:gd name="connsiteX2-117" fmla="*/ 108789 w 152492"/>
                  <a:gd name="connsiteY2-118" fmla="*/ 158003 h 611879"/>
                  <a:gd name="connsiteX3-119" fmla="*/ 152492 w 152492"/>
                  <a:gd name="connsiteY3-120" fmla="*/ 184897 h 611879"/>
                  <a:gd name="connsiteX4-121" fmla="*/ 95342 w 152492"/>
                  <a:gd name="connsiteY4-122" fmla="*/ 564777 h 611879"/>
                  <a:gd name="connsiteX5-123" fmla="*/ 51639 w 152492"/>
                  <a:gd name="connsiteY5-124" fmla="*/ 544606 h 611879"/>
                  <a:gd name="connsiteX6-125" fmla="*/ 1212 w 152492"/>
                  <a:gd name="connsiteY6-126" fmla="*/ 0 h 611879"/>
                  <a:gd name="connsiteX0-127" fmla="*/ 1212 w 152492"/>
                  <a:gd name="connsiteY0-128" fmla="*/ 0 h 611879"/>
                  <a:gd name="connsiteX1-129" fmla="*/ 95342 w 152492"/>
                  <a:gd name="connsiteY1-130" fmla="*/ 90768 h 611879"/>
                  <a:gd name="connsiteX2-131" fmla="*/ 108789 w 152492"/>
                  <a:gd name="connsiteY2-132" fmla="*/ 158003 h 611879"/>
                  <a:gd name="connsiteX3-133" fmla="*/ 152492 w 152492"/>
                  <a:gd name="connsiteY3-134" fmla="*/ 184897 h 611879"/>
                  <a:gd name="connsiteX4-135" fmla="*/ 95342 w 152492"/>
                  <a:gd name="connsiteY4-136" fmla="*/ 564777 h 611879"/>
                  <a:gd name="connsiteX5-137" fmla="*/ 51639 w 152492"/>
                  <a:gd name="connsiteY5-138" fmla="*/ 544606 h 611879"/>
                  <a:gd name="connsiteX6-139" fmla="*/ 1212 w 152492"/>
                  <a:gd name="connsiteY6-140" fmla="*/ 0 h 611879"/>
                  <a:gd name="connsiteX0-141" fmla="*/ 957 w 152237"/>
                  <a:gd name="connsiteY0-142" fmla="*/ 0 h 616976"/>
                  <a:gd name="connsiteX1-143" fmla="*/ 95087 w 152237"/>
                  <a:gd name="connsiteY1-144" fmla="*/ 90768 h 616976"/>
                  <a:gd name="connsiteX2-145" fmla="*/ 108534 w 152237"/>
                  <a:gd name="connsiteY2-146" fmla="*/ 158003 h 616976"/>
                  <a:gd name="connsiteX3-147" fmla="*/ 152237 w 152237"/>
                  <a:gd name="connsiteY3-148" fmla="*/ 184897 h 616976"/>
                  <a:gd name="connsiteX4-149" fmla="*/ 95087 w 152237"/>
                  <a:gd name="connsiteY4-150" fmla="*/ 564777 h 616976"/>
                  <a:gd name="connsiteX5-151" fmla="*/ 64831 w 152237"/>
                  <a:gd name="connsiteY5-152" fmla="*/ 554691 h 616976"/>
                  <a:gd name="connsiteX6-153" fmla="*/ 957 w 152237"/>
                  <a:gd name="connsiteY6-154" fmla="*/ 0 h 616976"/>
                  <a:gd name="connsiteX0-155" fmla="*/ 957 w 135428"/>
                  <a:gd name="connsiteY0-156" fmla="*/ 0 h 616976"/>
                  <a:gd name="connsiteX1-157" fmla="*/ 95087 w 135428"/>
                  <a:gd name="connsiteY1-158" fmla="*/ 90768 h 616976"/>
                  <a:gd name="connsiteX2-159" fmla="*/ 108534 w 135428"/>
                  <a:gd name="connsiteY2-160" fmla="*/ 158003 h 616976"/>
                  <a:gd name="connsiteX3-161" fmla="*/ 135428 w 135428"/>
                  <a:gd name="connsiteY3-162" fmla="*/ 208429 h 616976"/>
                  <a:gd name="connsiteX4-163" fmla="*/ 95087 w 135428"/>
                  <a:gd name="connsiteY4-164" fmla="*/ 564777 h 616976"/>
                  <a:gd name="connsiteX5-165" fmla="*/ 64831 w 135428"/>
                  <a:gd name="connsiteY5-166" fmla="*/ 554691 h 616976"/>
                  <a:gd name="connsiteX6-167" fmla="*/ 957 w 135428"/>
                  <a:gd name="connsiteY6-168" fmla="*/ 0 h 616976"/>
                  <a:gd name="connsiteX0-169" fmla="*/ 957 w 135428"/>
                  <a:gd name="connsiteY0-170" fmla="*/ 0 h 616976"/>
                  <a:gd name="connsiteX1-171" fmla="*/ 95087 w 135428"/>
                  <a:gd name="connsiteY1-172" fmla="*/ 90768 h 616976"/>
                  <a:gd name="connsiteX2-173" fmla="*/ 108534 w 135428"/>
                  <a:gd name="connsiteY2-174" fmla="*/ 158003 h 616976"/>
                  <a:gd name="connsiteX3-175" fmla="*/ 135428 w 135428"/>
                  <a:gd name="connsiteY3-176" fmla="*/ 208429 h 616976"/>
                  <a:gd name="connsiteX4-177" fmla="*/ 95087 w 135428"/>
                  <a:gd name="connsiteY4-178" fmla="*/ 564777 h 616976"/>
                  <a:gd name="connsiteX5-179" fmla="*/ 64831 w 135428"/>
                  <a:gd name="connsiteY5-180" fmla="*/ 554691 h 616976"/>
                  <a:gd name="connsiteX6-181" fmla="*/ 957 w 135428"/>
                  <a:gd name="connsiteY6-182" fmla="*/ 0 h 616976"/>
                  <a:gd name="connsiteX0-183" fmla="*/ 957 w 135428"/>
                  <a:gd name="connsiteY0-184" fmla="*/ 0 h 616976"/>
                  <a:gd name="connsiteX1-185" fmla="*/ 95087 w 135428"/>
                  <a:gd name="connsiteY1-186" fmla="*/ 90768 h 616976"/>
                  <a:gd name="connsiteX2-187" fmla="*/ 135428 w 135428"/>
                  <a:gd name="connsiteY2-188" fmla="*/ 208429 h 616976"/>
                  <a:gd name="connsiteX3-189" fmla="*/ 95087 w 135428"/>
                  <a:gd name="connsiteY3-190" fmla="*/ 564777 h 616976"/>
                  <a:gd name="connsiteX4-191" fmla="*/ 64831 w 135428"/>
                  <a:gd name="connsiteY4-192" fmla="*/ 554691 h 616976"/>
                  <a:gd name="connsiteX5-193" fmla="*/ 957 w 135428"/>
                  <a:gd name="connsiteY5-194" fmla="*/ 0 h 616976"/>
                  <a:gd name="connsiteX0-195" fmla="*/ 957 w 135428"/>
                  <a:gd name="connsiteY0-196" fmla="*/ 0 h 616976"/>
                  <a:gd name="connsiteX1-197" fmla="*/ 95087 w 135428"/>
                  <a:gd name="connsiteY1-198" fmla="*/ 90768 h 616976"/>
                  <a:gd name="connsiteX2-199" fmla="*/ 135428 w 135428"/>
                  <a:gd name="connsiteY2-200" fmla="*/ 208429 h 616976"/>
                  <a:gd name="connsiteX3-201" fmla="*/ 95087 w 135428"/>
                  <a:gd name="connsiteY3-202" fmla="*/ 564777 h 616976"/>
                  <a:gd name="connsiteX4-203" fmla="*/ 64831 w 135428"/>
                  <a:gd name="connsiteY4-204" fmla="*/ 554691 h 616976"/>
                  <a:gd name="connsiteX5-205" fmla="*/ 957 w 135428"/>
                  <a:gd name="connsiteY5-206" fmla="*/ 0 h 616976"/>
                  <a:gd name="connsiteX0-207" fmla="*/ 957 w 135428"/>
                  <a:gd name="connsiteY0-208" fmla="*/ 0 h 616976"/>
                  <a:gd name="connsiteX1-209" fmla="*/ 95087 w 135428"/>
                  <a:gd name="connsiteY1-210" fmla="*/ 90768 h 616976"/>
                  <a:gd name="connsiteX2-211" fmla="*/ 135428 w 135428"/>
                  <a:gd name="connsiteY2-212" fmla="*/ 208429 h 616976"/>
                  <a:gd name="connsiteX3-213" fmla="*/ 95087 w 135428"/>
                  <a:gd name="connsiteY3-214" fmla="*/ 564777 h 616976"/>
                  <a:gd name="connsiteX4-215" fmla="*/ 64831 w 135428"/>
                  <a:gd name="connsiteY4-216" fmla="*/ 554691 h 616976"/>
                  <a:gd name="connsiteX5-217" fmla="*/ 957 w 135428"/>
                  <a:gd name="connsiteY5-218" fmla="*/ 0 h 616976"/>
                  <a:gd name="connsiteX0-219" fmla="*/ 957 w 135428"/>
                  <a:gd name="connsiteY0-220" fmla="*/ 0 h 616976"/>
                  <a:gd name="connsiteX1-221" fmla="*/ 85052 w 135428"/>
                  <a:gd name="connsiteY1-222" fmla="*/ 94129 h 616976"/>
                  <a:gd name="connsiteX2-223" fmla="*/ 135428 w 135428"/>
                  <a:gd name="connsiteY2-224" fmla="*/ 208429 h 616976"/>
                  <a:gd name="connsiteX3-225" fmla="*/ 95087 w 135428"/>
                  <a:gd name="connsiteY3-226" fmla="*/ 564777 h 616976"/>
                  <a:gd name="connsiteX4-227" fmla="*/ 64831 w 135428"/>
                  <a:gd name="connsiteY4-228" fmla="*/ 554691 h 616976"/>
                  <a:gd name="connsiteX5-229" fmla="*/ 957 w 135428"/>
                  <a:gd name="connsiteY5-230" fmla="*/ 0 h 616976"/>
                  <a:gd name="connsiteX0-231" fmla="*/ 680 w 165258"/>
                  <a:gd name="connsiteY0-232" fmla="*/ 0 h 631958"/>
                  <a:gd name="connsiteX1-233" fmla="*/ 114882 w 165258"/>
                  <a:gd name="connsiteY1-234" fmla="*/ 107576 h 631958"/>
                  <a:gd name="connsiteX2-235" fmla="*/ 165258 w 165258"/>
                  <a:gd name="connsiteY2-236" fmla="*/ 221876 h 631958"/>
                  <a:gd name="connsiteX3-237" fmla="*/ 124917 w 165258"/>
                  <a:gd name="connsiteY3-238" fmla="*/ 578224 h 631958"/>
                  <a:gd name="connsiteX4-239" fmla="*/ 94661 w 165258"/>
                  <a:gd name="connsiteY4-240" fmla="*/ 568138 h 631958"/>
                  <a:gd name="connsiteX5-241" fmla="*/ 680 w 165258"/>
                  <a:gd name="connsiteY5-242" fmla="*/ 0 h 631958"/>
                  <a:gd name="connsiteX0-243" fmla="*/ 1069 w 165647"/>
                  <a:gd name="connsiteY0-244" fmla="*/ 0 h 641425"/>
                  <a:gd name="connsiteX1-245" fmla="*/ 115271 w 165647"/>
                  <a:gd name="connsiteY1-246" fmla="*/ 107576 h 641425"/>
                  <a:gd name="connsiteX2-247" fmla="*/ 165647 w 165647"/>
                  <a:gd name="connsiteY2-248" fmla="*/ 221876 h 641425"/>
                  <a:gd name="connsiteX3-249" fmla="*/ 125306 w 165647"/>
                  <a:gd name="connsiteY3-250" fmla="*/ 578224 h 641425"/>
                  <a:gd name="connsiteX4-251" fmla="*/ 95050 w 165647"/>
                  <a:gd name="connsiteY4-252" fmla="*/ 568138 h 641425"/>
                  <a:gd name="connsiteX5-253" fmla="*/ 1069 w 165647"/>
                  <a:gd name="connsiteY5-254" fmla="*/ 0 h 641425"/>
                  <a:gd name="connsiteX0-255" fmla="*/ 1069 w 165647"/>
                  <a:gd name="connsiteY0-256" fmla="*/ 0 h 641425"/>
                  <a:gd name="connsiteX1-257" fmla="*/ 115271 w 165647"/>
                  <a:gd name="connsiteY1-258" fmla="*/ 107576 h 641425"/>
                  <a:gd name="connsiteX2-259" fmla="*/ 165647 w 165647"/>
                  <a:gd name="connsiteY2-260" fmla="*/ 221876 h 641425"/>
                  <a:gd name="connsiteX3-261" fmla="*/ 125306 w 165647"/>
                  <a:gd name="connsiteY3-262" fmla="*/ 578224 h 641425"/>
                  <a:gd name="connsiteX4-263" fmla="*/ 95050 w 165647"/>
                  <a:gd name="connsiteY4-264" fmla="*/ 568138 h 641425"/>
                  <a:gd name="connsiteX5-265" fmla="*/ 1069 w 165647"/>
                  <a:gd name="connsiteY5-266" fmla="*/ 0 h 641425"/>
                  <a:gd name="connsiteX0-267" fmla="*/ 1069 w 165647"/>
                  <a:gd name="connsiteY0-268" fmla="*/ 0 h 641425"/>
                  <a:gd name="connsiteX1-269" fmla="*/ 115271 w 165647"/>
                  <a:gd name="connsiteY1-270" fmla="*/ 107576 h 641425"/>
                  <a:gd name="connsiteX2-271" fmla="*/ 165647 w 165647"/>
                  <a:gd name="connsiteY2-272" fmla="*/ 221876 h 641425"/>
                  <a:gd name="connsiteX3-273" fmla="*/ 125306 w 165647"/>
                  <a:gd name="connsiteY3-274" fmla="*/ 578224 h 641425"/>
                  <a:gd name="connsiteX4-275" fmla="*/ 95050 w 165647"/>
                  <a:gd name="connsiteY4-276" fmla="*/ 568138 h 641425"/>
                  <a:gd name="connsiteX5-277" fmla="*/ 1069 w 165647"/>
                  <a:gd name="connsiteY5-278" fmla="*/ 0 h 641425"/>
                  <a:gd name="connsiteX0-279" fmla="*/ 1069 w 166511"/>
                  <a:gd name="connsiteY0-280" fmla="*/ 0 h 630644"/>
                  <a:gd name="connsiteX1-281" fmla="*/ 115271 w 166511"/>
                  <a:gd name="connsiteY1-282" fmla="*/ 107576 h 630644"/>
                  <a:gd name="connsiteX2-283" fmla="*/ 165647 w 166511"/>
                  <a:gd name="connsiteY2-284" fmla="*/ 221876 h 630644"/>
                  <a:gd name="connsiteX3-285" fmla="*/ 143686 w 166511"/>
                  <a:gd name="connsiteY3-286" fmla="*/ 416005 h 630644"/>
                  <a:gd name="connsiteX4-287" fmla="*/ 125306 w 166511"/>
                  <a:gd name="connsiteY4-288" fmla="*/ 578224 h 630644"/>
                  <a:gd name="connsiteX5-289" fmla="*/ 95050 w 166511"/>
                  <a:gd name="connsiteY5-290" fmla="*/ 568138 h 630644"/>
                  <a:gd name="connsiteX6-291" fmla="*/ 1069 w 166511"/>
                  <a:gd name="connsiteY6-292" fmla="*/ 0 h 630644"/>
                  <a:gd name="connsiteX0-293" fmla="*/ 5716 w 171158"/>
                  <a:gd name="connsiteY0-294" fmla="*/ 0 h 601393"/>
                  <a:gd name="connsiteX1-295" fmla="*/ 119918 w 171158"/>
                  <a:gd name="connsiteY1-296" fmla="*/ 107576 h 601393"/>
                  <a:gd name="connsiteX2-297" fmla="*/ 170294 w 171158"/>
                  <a:gd name="connsiteY2-298" fmla="*/ 221876 h 601393"/>
                  <a:gd name="connsiteX3-299" fmla="*/ 148333 w 171158"/>
                  <a:gd name="connsiteY3-300" fmla="*/ 416005 h 601393"/>
                  <a:gd name="connsiteX4-301" fmla="*/ 129953 w 171158"/>
                  <a:gd name="connsiteY4-302" fmla="*/ 578224 h 601393"/>
                  <a:gd name="connsiteX5-303" fmla="*/ 99697 w 171158"/>
                  <a:gd name="connsiteY5-304" fmla="*/ 568138 h 601393"/>
                  <a:gd name="connsiteX6-305" fmla="*/ 22713 w 171158"/>
                  <a:gd name="connsiteY6-306" fmla="*/ 276115 h 601393"/>
                  <a:gd name="connsiteX7" fmla="*/ 5716 w 171158"/>
                  <a:gd name="connsiteY7" fmla="*/ 0 h 601393"/>
                  <a:gd name="connsiteX0-307" fmla="*/ 4248 w 179875"/>
                  <a:gd name="connsiteY0-308" fmla="*/ 0 h 608216"/>
                  <a:gd name="connsiteX1-309" fmla="*/ 128635 w 179875"/>
                  <a:gd name="connsiteY1-310" fmla="*/ 114399 h 608216"/>
                  <a:gd name="connsiteX2-311" fmla="*/ 179011 w 179875"/>
                  <a:gd name="connsiteY2-312" fmla="*/ 228699 h 608216"/>
                  <a:gd name="connsiteX3-313" fmla="*/ 157050 w 179875"/>
                  <a:gd name="connsiteY3-314" fmla="*/ 422828 h 608216"/>
                  <a:gd name="connsiteX4-315" fmla="*/ 138670 w 179875"/>
                  <a:gd name="connsiteY4-316" fmla="*/ 585047 h 608216"/>
                  <a:gd name="connsiteX5-317" fmla="*/ 108414 w 179875"/>
                  <a:gd name="connsiteY5-318" fmla="*/ 574961 h 608216"/>
                  <a:gd name="connsiteX6-319" fmla="*/ 31430 w 179875"/>
                  <a:gd name="connsiteY6-320" fmla="*/ 282938 h 608216"/>
                  <a:gd name="connsiteX7-321" fmla="*/ 4248 w 179875"/>
                  <a:gd name="connsiteY7-322" fmla="*/ 0 h 608216"/>
                  <a:gd name="connsiteX0-323" fmla="*/ 0 w 175627"/>
                  <a:gd name="connsiteY0-324" fmla="*/ 0 h 608216"/>
                  <a:gd name="connsiteX1-325" fmla="*/ 124387 w 175627"/>
                  <a:gd name="connsiteY1-326" fmla="*/ 114399 h 608216"/>
                  <a:gd name="connsiteX2-327" fmla="*/ 174763 w 175627"/>
                  <a:gd name="connsiteY2-328" fmla="*/ 228699 h 608216"/>
                  <a:gd name="connsiteX3-329" fmla="*/ 152802 w 175627"/>
                  <a:gd name="connsiteY3-330" fmla="*/ 422828 h 608216"/>
                  <a:gd name="connsiteX4-331" fmla="*/ 134422 w 175627"/>
                  <a:gd name="connsiteY4-332" fmla="*/ 585047 h 608216"/>
                  <a:gd name="connsiteX5-333" fmla="*/ 104166 w 175627"/>
                  <a:gd name="connsiteY5-334" fmla="*/ 574961 h 608216"/>
                  <a:gd name="connsiteX6-335" fmla="*/ 27182 w 175627"/>
                  <a:gd name="connsiteY6-336" fmla="*/ 282938 h 608216"/>
                  <a:gd name="connsiteX7-337" fmla="*/ 0 w 175627"/>
                  <a:gd name="connsiteY7-338" fmla="*/ 0 h 608216"/>
                  <a:gd name="connsiteX0-339" fmla="*/ 0 w 175627"/>
                  <a:gd name="connsiteY0-340" fmla="*/ 0 h 608216"/>
                  <a:gd name="connsiteX1-341" fmla="*/ 124387 w 175627"/>
                  <a:gd name="connsiteY1-342" fmla="*/ 114399 h 608216"/>
                  <a:gd name="connsiteX2-343" fmla="*/ 129035 w 175627"/>
                  <a:gd name="connsiteY2-344" fmla="*/ 173757 h 608216"/>
                  <a:gd name="connsiteX3-345" fmla="*/ 174763 w 175627"/>
                  <a:gd name="connsiteY3-346" fmla="*/ 228699 h 608216"/>
                  <a:gd name="connsiteX4-347" fmla="*/ 152802 w 175627"/>
                  <a:gd name="connsiteY4-348" fmla="*/ 422828 h 608216"/>
                  <a:gd name="connsiteX5-349" fmla="*/ 134422 w 175627"/>
                  <a:gd name="connsiteY5-350" fmla="*/ 585047 h 608216"/>
                  <a:gd name="connsiteX6-351" fmla="*/ 104166 w 175627"/>
                  <a:gd name="connsiteY6-352" fmla="*/ 574961 h 608216"/>
                  <a:gd name="connsiteX7-353" fmla="*/ 27182 w 175627"/>
                  <a:gd name="connsiteY7-354" fmla="*/ 282938 h 608216"/>
                  <a:gd name="connsiteX8" fmla="*/ 0 w 175627"/>
                  <a:gd name="connsiteY8" fmla="*/ 0 h 608216"/>
                  <a:gd name="connsiteX0-355" fmla="*/ 0 w 175627"/>
                  <a:gd name="connsiteY0-356" fmla="*/ 0 h 608216"/>
                  <a:gd name="connsiteX1-357" fmla="*/ 124387 w 175627"/>
                  <a:gd name="connsiteY1-358" fmla="*/ 114399 h 608216"/>
                  <a:gd name="connsiteX2-359" fmla="*/ 129035 w 175627"/>
                  <a:gd name="connsiteY2-360" fmla="*/ 173757 h 608216"/>
                  <a:gd name="connsiteX3-361" fmla="*/ 174763 w 175627"/>
                  <a:gd name="connsiteY3-362" fmla="*/ 228699 h 608216"/>
                  <a:gd name="connsiteX4-363" fmla="*/ 152802 w 175627"/>
                  <a:gd name="connsiteY4-364" fmla="*/ 422828 h 608216"/>
                  <a:gd name="connsiteX5-365" fmla="*/ 134422 w 175627"/>
                  <a:gd name="connsiteY5-366" fmla="*/ 585047 h 608216"/>
                  <a:gd name="connsiteX6-367" fmla="*/ 104166 w 175627"/>
                  <a:gd name="connsiteY6-368" fmla="*/ 574961 h 608216"/>
                  <a:gd name="connsiteX7-369" fmla="*/ 27182 w 175627"/>
                  <a:gd name="connsiteY7-370" fmla="*/ 282938 h 608216"/>
                  <a:gd name="connsiteX8-371" fmla="*/ 0 w 175627"/>
                  <a:gd name="connsiteY8-372" fmla="*/ 0 h 608216"/>
                  <a:gd name="connsiteX0-373" fmla="*/ 0 w 175627"/>
                  <a:gd name="connsiteY0-374" fmla="*/ 0 h 608216"/>
                  <a:gd name="connsiteX1-375" fmla="*/ 124387 w 175627"/>
                  <a:gd name="connsiteY1-376" fmla="*/ 114399 h 608216"/>
                  <a:gd name="connsiteX2-377" fmla="*/ 129035 w 175627"/>
                  <a:gd name="connsiteY2-378" fmla="*/ 173757 h 608216"/>
                  <a:gd name="connsiteX3-379" fmla="*/ 174763 w 175627"/>
                  <a:gd name="connsiteY3-380" fmla="*/ 228699 h 608216"/>
                  <a:gd name="connsiteX4-381" fmla="*/ 152802 w 175627"/>
                  <a:gd name="connsiteY4-382" fmla="*/ 422828 h 608216"/>
                  <a:gd name="connsiteX5-383" fmla="*/ 134422 w 175627"/>
                  <a:gd name="connsiteY5-384" fmla="*/ 585047 h 608216"/>
                  <a:gd name="connsiteX6-385" fmla="*/ 104166 w 175627"/>
                  <a:gd name="connsiteY6-386" fmla="*/ 574961 h 608216"/>
                  <a:gd name="connsiteX7-387" fmla="*/ 27182 w 175627"/>
                  <a:gd name="connsiteY7-388" fmla="*/ 282938 h 608216"/>
                  <a:gd name="connsiteX8-389" fmla="*/ 0 w 175627"/>
                  <a:gd name="connsiteY8-390" fmla="*/ 0 h 60821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321" y="connsiteY7-322"/>
                  </a:cxn>
                  <a:cxn ang="0">
                    <a:pos x="connsiteX8-371" y="connsiteY8-372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04"/>
          <p:cNvGrpSpPr/>
          <p:nvPr/>
        </p:nvGrpSpPr>
        <p:grpSpPr>
          <a:xfrm>
            <a:off x="2497497" y="3150313"/>
            <a:ext cx="1008298" cy="1045704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-1" fmla="*/ 1212 w 152735"/>
                  <a:gd name="connsiteY0-2" fmla="*/ 21993 h 633872"/>
                  <a:gd name="connsiteX1-3" fmla="*/ 105427 w 152735"/>
                  <a:gd name="connsiteY1-4" fmla="*/ 112761 h 633872"/>
                  <a:gd name="connsiteX2-5" fmla="*/ 115512 w 152735"/>
                  <a:gd name="connsiteY2-6" fmla="*/ 169911 h 633872"/>
                  <a:gd name="connsiteX3-7" fmla="*/ 152492 w 152735"/>
                  <a:gd name="connsiteY3-8" fmla="*/ 206890 h 633872"/>
                  <a:gd name="connsiteX4-9" fmla="*/ 95342 w 152735"/>
                  <a:gd name="connsiteY4-10" fmla="*/ 586770 h 633872"/>
                  <a:gd name="connsiteX5-11" fmla="*/ 51639 w 152735"/>
                  <a:gd name="connsiteY5-12" fmla="*/ 566599 h 633872"/>
                  <a:gd name="connsiteX6-13" fmla="*/ 1212 w 152735"/>
                  <a:gd name="connsiteY6-14" fmla="*/ 21993 h 633872"/>
                  <a:gd name="connsiteX0-15" fmla="*/ 1212 w 152492"/>
                  <a:gd name="connsiteY0-16" fmla="*/ 21993 h 633872"/>
                  <a:gd name="connsiteX1-17" fmla="*/ 105427 w 152492"/>
                  <a:gd name="connsiteY1-18" fmla="*/ 112761 h 633872"/>
                  <a:gd name="connsiteX2-19" fmla="*/ 115512 w 152492"/>
                  <a:gd name="connsiteY2-20" fmla="*/ 169911 h 633872"/>
                  <a:gd name="connsiteX3-21" fmla="*/ 152492 w 152492"/>
                  <a:gd name="connsiteY3-22" fmla="*/ 206890 h 633872"/>
                  <a:gd name="connsiteX4-23" fmla="*/ 95342 w 152492"/>
                  <a:gd name="connsiteY4-24" fmla="*/ 586770 h 633872"/>
                  <a:gd name="connsiteX5-25" fmla="*/ 51639 w 152492"/>
                  <a:gd name="connsiteY5-26" fmla="*/ 566599 h 633872"/>
                  <a:gd name="connsiteX6-27" fmla="*/ 1212 w 152492"/>
                  <a:gd name="connsiteY6-28" fmla="*/ 21993 h 633872"/>
                  <a:gd name="connsiteX0-29" fmla="*/ 1212 w 152492"/>
                  <a:gd name="connsiteY0-30" fmla="*/ 21993 h 633872"/>
                  <a:gd name="connsiteX1-31" fmla="*/ 105427 w 152492"/>
                  <a:gd name="connsiteY1-32" fmla="*/ 112761 h 633872"/>
                  <a:gd name="connsiteX2-33" fmla="*/ 115512 w 152492"/>
                  <a:gd name="connsiteY2-34" fmla="*/ 169911 h 633872"/>
                  <a:gd name="connsiteX3-35" fmla="*/ 152492 w 152492"/>
                  <a:gd name="connsiteY3-36" fmla="*/ 206890 h 633872"/>
                  <a:gd name="connsiteX4-37" fmla="*/ 95342 w 152492"/>
                  <a:gd name="connsiteY4-38" fmla="*/ 586770 h 633872"/>
                  <a:gd name="connsiteX5-39" fmla="*/ 51639 w 152492"/>
                  <a:gd name="connsiteY5-40" fmla="*/ 566599 h 633872"/>
                  <a:gd name="connsiteX6-41" fmla="*/ 1212 w 152492"/>
                  <a:gd name="connsiteY6-42" fmla="*/ 21993 h 633872"/>
                  <a:gd name="connsiteX0-43" fmla="*/ 1212 w 152492"/>
                  <a:gd name="connsiteY0-44" fmla="*/ 21993 h 633872"/>
                  <a:gd name="connsiteX1-45" fmla="*/ 105427 w 152492"/>
                  <a:gd name="connsiteY1-46" fmla="*/ 112761 h 633872"/>
                  <a:gd name="connsiteX2-47" fmla="*/ 115512 w 152492"/>
                  <a:gd name="connsiteY2-48" fmla="*/ 169911 h 633872"/>
                  <a:gd name="connsiteX3-49" fmla="*/ 152492 w 152492"/>
                  <a:gd name="connsiteY3-50" fmla="*/ 206890 h 633872"/>
                  <a:gd name="connsiteX4-51" fmla="*/ 95342 w 152492"/>
                  <a:gd name="connsiteY4-52" fmla="*/ 586770 h 633872"/>
                  <a:gd name="connsiteX5-53" fmla="*/ 51639 w 152492"/>
                  <a:gd name="connsiteY5-54" fmla="*/ 566599 h 633872"/>
                  <a:gd name="connsiteX6-55" fmla="*/ 1212 w 152492"/>
                  <a:gd name="connsiteY6-56" fmla="*/ 21993 h 633872"/>
                  <a:gd name="connsiteX0-57" fmla="*/ 1212 w 152492"/>
                  <a:gd name="connsiteY0-58" fmla="*/ 21993 h 633872"/>
                  <a:gd name="connsiteX1-59" fmla="*/ 105427 w 152492"/>
                  <a:gd name="connsiteY1-60" fmla="*/ 112761 h 633872"/>
                  <a:gd name="connsiteX2-61" fmla="*/ 108789 w 152492"/>
                  <a:gd name="connsiteY2-62" fmla="*/ 179996 h 633872"/>
                  <a:gd name="connsiteX3-63" fmla="*/ 152492 w 152492"/>
                  <a:gd name="connsiteY3-64" fmla="*/ 206890 h 633872"/>
                  <a:gd name="connsiteX4-65" fmla="*/ 95342 w 152492"/>
                  <a:gd name="connsiteY4-66" fmla="*/ 586770 h 633872"/>
                  <a:gd name="connsiteX5-67" fmla="*/ 51639 w 152492"/>
                  <a:gd name="connsiteY5-68" fmla="*/ 566599 h 633872"/>
                  <a:gd name="connsiteX6-69" fmla="*/ 1212 w 152492"/>
                  <a:gd name="connsiteY6-70" fmla="*/ 21993 h 633872"/>
                  <a:gd name="connsiteX0-71" fmla="*/ 1212 w 152492"/>
                  <a:gd name="connsiteY0-72" fmla="*/ 21993 h 633872"/>
                  <a:gd name="connsiteX1-73" fmla="*/ 105427 w 152492"/>
                  <a:gd name="connsiteY1-74" fmla="*/ 112761 h 633872"/>
                  <a:gd name="connsiteX2-75" fmla="*/ 108789 w 152492"/>
                  <a:gd name="connsiteY2-76" fmla="*/ 179996 h 633872"/>
                  <a:gd name="connsiteX3-77" fmla="*/ 152492 w 152492"/>
                  <a:gd name="connsiteY3-78" fmla="*/ 206890 h 633872"/>
                  <a:gd name="connsiteX4-79" fmla="*/ 95342 w 152492"/>
                  <a:gd name="connsiteY4-80" fmla="*/ 586770 h 633872"/>
                  <a:gd name="connsiteX5-81" fmla="*/ 51639 w 152492"/>
                  <a:gd name="connsiteY5-82" fmla="*/ 566599 h 633872"/>
                  <a:gd name="connsiteX6-83" fmla="*/ 1212 w 152492"/>
                  <a:gd name="connsiteY6-84" fmla="*/ 21993 h 633872"/>
                  <a:gd name="connsiteX0-85" fmla="*/ 1212 w 152492"/>
                  <a:gd name="connsiteY0-86" fmla="*/ 0 h 611879"/>
                  <a:gd name="connsiteX1-87" fmla="*/ 105427 w 152492"/>
                  <a:gd name="connsiteY1-88" fmla="*/ 90768 h 611879"/>
                  <a:gd name="connsiteX2-89" fmla="*/ 108789 w 152492"/>
                  <a:gd name="connsiteY2-90" fmla="*/ 158003 h 611879"/>
                  <a:gd name="connsiteX3-91" fmla="*/ 152492 w 152492"/>
                  <a:gd name="connsiteY3-92" fmla="*/ 184897 h 611879"/>
                  <a:gd name="connsiteX4-93" fmla="*/ 95342 w 152492"/>
                  <a:gd name="connsiteY4-94" fmla="*/ 564777 h 611879"/>
                  <a:gd name="connsiteX5-95" fmla="*/ 51639 w 152492"/>
                  <a:gd name="connsiteY5-96" fmla="*/ 544606 h 611879"/>
                  <a:gd name="connsiteX6-97" fmla="*/ 1212 w 152492"/>
                  <a:gd name="connsiteY6-98" fmla="*/ 0 h 611879"/>
                  <a:gd name="connsiteX0-99" fmla="*/ 1212 w 152492"/>
                  <a:gd name="connsiteY0-100" fmla="*/ 0 h 611879"/>
                  <a:gd name="connsiteX1-101" fmla="*/ 95342 w 152492"/>
                  <a:gd name="connsiteY1-102" fmla="*/ 90768 h 611879"/>
                  <a:gd name="connsiteX2-103" fmla="*/ 108789 w 152492"/>
                  <a:gd name="connsiteY2-104" fmla="*/ 158003 h 611879"/>
                  <a:gd name="connsiteX3-105" fmla="*/ 152492 w 152492"/>
                  <a:gd name="connsiteY3-106" fmla="*/ 184897 h 611879"/>
                  <a:gd name="connsiteX4-107" fmla="*/ 95342 w 152492"/>
                  <a:gd name="connsiteY4-108" fmla="*/ 564777 h 611879"/>
                  <a:gd name="connsiteX5-109" fmla="*/ 51639 w 152492"/>
                  <a:gd name="connsiteY5-110" fmla="*/ 544606 h 611879"/>
                  <a:gd name="connsiteX6-111" fmla="*/ 1212 w 152492"/>
                  <a:gd name="connsiteY6-112" fmla="*/ 0 h 611879"/>
                  <a:gd name="connsiteX0-113" fmla="*/ 1212 w 152492"/>
                  <a:gd name="connsiteY0-114" fmla="*/ 0 h 611879"/>
                  <a:gd name="connsiteX1-115" fmla="*/ 95342 w 152492"/>
                  <a:gd name="connsiteY1-116" fmla="*/ 90768 h 611879"/>
                  <a:gd name="connsiteX2-117" fmla="*/ 108789 w 152492"/>
                  <a:gd name="connsiteY2-118" fmla="*/ 158003 h 611879"/>
                  <a:gd name="connsiteX3-119" fmla="*/ 152492 w 152492"/>
                  <a:gd name="connsiteY3-120" fmla="*/ 184897 h 611879"/>
                  <a:gd name="connsiteX4-121" fmla="*/ 95342 w 152492"/>
                  <a:gd name="connsiteY4-122" fmla="*/ 564777 h 611879"/>
                  <a:gd name="connsiteX5-123" fmla="*/ 51639 w 152492"/>
                  <a:gd name="connsiteY5-124" fmla="*/ 544606 h 611879"/>
                  <a:gd name="connsiteX6-125" fmla="*/ 1212 w 152492"/>
                  <a:gd name="connsiteY6-126" fmla="*/ 0 h 611879"/>
                  <a:gd name="connsiteX0-127" fmla="*/ 1212 w 152492"/>
                  <a:gd name="connsiteY0-128" fmla="*/ 0 h 611879"/>
                  <a:gd name="connsiteX1-129" fmla="*/ 95342 w 152492"/>
                  <a:gd name="connsiteY1-130" fmla="*/ 90768 h 611879"/>
                  <a:gd name="connsiteX2-131" fmla="*/ 108789 w 152492"/>
                  <a:gd name="connsiteY2-132" fmla="*/ 158003 h 611879"/>
                  <a:gd name="connsiteX3-133" fmla="*/ 152492 w 152492"/>
                  <a:gd name="connsiteY3-134" fmla="*/ 184897 h 611879"/>
                  <a:gd name="connsiteX4-135" fmla="*/ 95342 w 152492"/>
                  <a:gd name="connsiteY4-136" fmla="*/ 564777 h 611879"/>
                  <a:gd name="connsiteX5-137" fmla="*/ 51639 w 152492"/>
                  <a:gd name="connsiteY5-138" fmla="*/ 544606 h 611879"/>
                  <a:gd name="connsiteX6-139" fmla="*/ 1212 w 152492"/>
                  <a:gd name="connsiteY6-140" fmla="*/ 0 h 611879"/>
                  <a:gd name="connsiteX0-141" fmla="*/ 957 w 152237"/>
                  <a:gd name="connsiteY0-142" fmla="*/ 0 h 616976"/>
                  <a:gd name="connsiteX1-143" fmla="*/ 95087 w 152237"/>
                  <a:gd name="connsiteY1-144" fmla="*/ 90768 h 616976"/>
                  <a:gd name="connsiteX2-145" fmla="*/ 108534 w 152237"/>
                  <a:gd name="connsiteY2-146" fmla="*/ 158003 h 616976"/>
                  <a:gd name="connsiteX3-147" fmla="*/ 152237 w 152237"/>
                  <a:gd name="connsiteY3-148" fmla="*/ 184897 h 616976"/>
                  <a:gd name="connsiteX4-149" fmla="*/ 95087 w 152237"/>
                  <a:gd name="connsiteY4-150" fmla="*/ 564777 h 616976"/>
                  <a:gd name="connsiteX5-151" fmla="*/ 64831 w 152237"/>
                  <a:gd name="connsiteY5-152" fmla="*/ 554691 h 616976"/>
                  <a:gd name="connsiteX6-153" fmla="*/ 957 w 152237"/>
                  <a:gd name="connsiteY6-154" fmla="*/ 0 h 616976"/>
                  <a:gd name="connsiteX0-155" fmla="*/ 957 w 135428"/>
                  <a:gd name="connsiteY0-156" fmla="*/ 0 h 616976"/>
                  <a:gd name="connsiteX1-157" fmla="*/ 95087 w 135428"/>
                  <a:gd name="connsiteY1-158" fmla="*/ 90768 h 616976"/>
                  <a:gd name="connsiteX2-159" fmla="*/ 108534 w 135428"/>
                  <a:gd name="connsiteY2-160" fmla="*/ 158003 h 616976"/>
                  <a:gd name="connsiteX3-161" fmla="*/ 135428 w 135428"/>
                  <a:gd name="connsiteY3-162" fmla="*/ 208429 h 616976"/>
                  <a:gd name="connsiteX4-163" fmla="*/ 95087 w 135428"/>
                  <a:gd name="connsiteY4-164" fmla="*/ 564777 h 616976"/>
                  <a:gd name="connsiteX5-165" fmla="*/ 64831 w 135428"/>
                  <a:gd name="connsiteY5-166" fmla="*/ 554691 h 616976"/>
                  <a:gd name="connsiteX6-167" fmla="*/ 957 w 135428"/>
                  <a:gd name="connsiteY6-168" fmla="*/ 0 h 616976"/>
                  <a:gd name="connsiteX0-169" fmla="*/ 957 w 135428"/>
                  <a:gd name="connsiteY0-170" fmla="*/ 0 h 616976"/>
                  <a:gd name="connsiteX1-171" fmla="*/ 95087 w 135428"/>
                  <a:gd name="connsiteY1-172" fmla="*/ 90768 h 616976"/>
                  <a:gd name="connsiteX2-173" fmla="*/ 108534 w 135428"/>
                  <a:gd name="connsiteY2-174" fmla="*/ 158003 h 616976"/>
                  <a:gd name="connsiteX3-175" fmla="*/ 135428 w 135428"/>
                  <a:gd name="connsiteY3-176" fmla="*/ 208429 h 616976"/>
                  <a:gd name="connsiteX4-177" fmla="*/ 95087 w 135428"/>
                  <a:gd name="connsiteY4-178" fmla="*/ 564777 h 616976"/>
                  <a:gd name="connsiteX5-179" fmla="*/ 64831 w 135428"/>
                  <a:gd name="connsiteY5-180" fmla="*/ 554691 h 616976"/>
                  <a:gd name="connsiteX6-181" fmla="*/ 957 w 135428"/>
                  <a:gd name="connsiteY6-182" fmla="*/ 0 h 616976"/>
                  <a:gd name="connsiteX0-183" fmla="*/ 957 w 135428"/>
                  <a:gd name="connsiteY0-184" fmla="*/ 0 h 616976"/>
                  <a:gd name="connsiteX1-185" fmla="*/ 95087 w 135428"/>
                  <a:gd name="connsiteY1-186" fmla="*/ 90768 h 616976"/>
                  <a:gd name="connsiteX2-187" fmla="*/ 135428 w 135428"/>
                  <a:gd name="connsiteY2-188" fmla="*/ 208429 h 616976"/>
                  <a:gd name="connsiteX3-189" fmla="*/ 95087 w 135428"/>
                  <a:gd name="connsiteY3-190" fmla="*/ 564777 h 616976"/>
                  <a:gd name="connsiteX4-191" fmla="*/ 64831 w 135428"/>
                  <a:gd name="connsiteY4-192" fmla="*/ 554691 h 616976"/>
                  <a:gd name="connsiteX5-193" fmla="*/ 957 w 135428"/>
                  <a:gd name="connsiteY5-194" fmla="*/ 0 h 616976"/>
                  <a:gd name="connsiteX0-195" fmla="*/ 957 w 135428"/>
                  <a:gd name="connsiteY0-196" fmla="*/ 0 h 616976"/>
                  <a:gd name="connsiteX1-197" fmla="*/ 95087 w 135428"/>
                  <a:gd name="connsiteY1-198" fmla="*/ 90768 h 616976"/>
                  <a:gd name="connsiteX2-199" fmla="*/ 135428 w 135428"/>
                  <a:gd name="connsiteY2-200" fmla="*/ 208429 h 616976"/>
                  <a:gd name="connsiteX3-201" fmla="*/ 95087 w 135428"/>
                  <a:gd name="connsiteY3-202" fmla="*/ 564777 h 616976"/>
                  <a:gd name="connsiteX4-203" fmla="*/ 64831 w 135428"/>
                  <a:gd name="connsiteY4-204" fmla="*/ 554691 h 616976"/>
                  <a:gd name="connsiteX5-205" fmla="*/ 957 w 135428"/>
                  <a:gd name="connsiteY5-206" fmla="*/ 0 h 616976"/>
                  <a:gd name="connsiteX0-207" fmla="*/ 957 w 135428"/>
                  <a:gd name="connsiteY0-208" fmla="*/ 0 h 616976"/>
                  <a:gd name="connsiteX1-209" fmla="*/ 95087 w 135428"/>
                  <a:gd name="connsiteY1-210" fmla="*/ 90768 h 616976"/>
                  <a:gd name="connsiteX2-211" fmla="*/ 135428 w 135428"/>
                  <a:gd name="connsiteY2-212" fmla="*/ 208429 h 616976"/>
                  <a:gd name="connsiteX3-213" fmla="*/ 95087 w 135428"/>
                  <a:gd name="connsiteY3-214" fmla="*/ 564777 h 616976"/>
                  <a:gd name="connsiteX4-215" fmla="*/ 64831 w 135428"/>
                  <a:gd name="connsiteY4-216" fmla="*/ 554691 h 616976"/>
                  <a:gd name="connsiteX5-217" fmla="*/ 957 w 135428"/>
                  <a:gd name="connsiteY5-218" fmla="*/ 0 h 61697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-1" fmla="*/ 1212 w 152735"/>
                  <a:gd name="connsiteY0-2" fmla="*/ 21993 h 633872"/>
                  <a:gd name="connsiteX1-3" fmla="*/ 105427 w 152735"/>
                  <a:gd name="connsiteY1-4" fmla="*/ 112761 h 633872"/>
                  <a:gd name="connsiteX2-5" fmla="*/ 115512 w 152735"/>
                  <a:gd name="connsiteY2-6" fmla="*/ 169911 h 633872"/>
                  <a:gd name="connsiteX3-7" fmla="*/ 152492 w 152735"/>
                  <a:gd name="connsiteY3-8" fmla="*/ 206890 h 633872"/>
                  <a:gd name="connsiteX4-9" fmla="*/ 95342 w 152735"/>
                  <a:gd name="connsiteY4-10" fmla="*/ 586770 h 633872"/>
                  <a:gd name="connsiteX5-11" fmla="*/ 51639 w 152735"/>
                  <a:gd name="connsiteY5-12" fmla="*/ 566599 h 633872"/>
                  <a:gd name="connsiteX6-13" fmla="*/ 1212 w 152735"/>
                  <a:gd name="connsiteY6-14" fmla="*/ 21993 h 633872"/>
                  <a:gd name="connsiteX0-15" fmla="*/ 1212 w 152492"/>
                  <a:gd name="connsiteY0-16" fmla="*/ 21993 h 633872"/>
                  <a:gd name="connsiteX1-17" fmla="*/ 105427 w 152492"/>
                  <a:gd name="connsiteY1-18" fmla="*/ 112761 h 633872"/>
                  <a:gd name="connsiteX2-19" fmla="*/ 115512 w 152492"/>
                  <a:gd name="connsiteY2-20" fmla="*/ 169911 h 633872"/>
                  <a:gd name="connsiteX3-21" fmla="*/ 152492 w 152492"/>
                  <a:gd name="connsiteY3-22" fmla="*/ 206890 h 633872"/>
                  <a:gd name="connsiteX4-23" fmla="*/ 95342 w 152492"/>
                  <a:gd name="connsiteY4-24" fmla="*/ 586770 h 633872"/>
                  <a:gd name="connsiteX5-25" fmla="*/ 51639 w 152492"/>
                  <a:gd name="connsiteY5-26" fmla="*/ 566599 h 633872"/>
                  <a:gd name="connsiteX6-27" fmla="*/ 1212 w 152492"/>
                  <a:gd name="connsiteY6-28" fmla="*/ 21993 h 633872"/>
                  <a:gd name="connsiteX0-29" fmla="*/ 1212 w 152492"/>
                  <a:gd name="connsiteY0-30" fmla="*/ 21993 h 633872"/>
                  <a:gd name="connsiteX1-31" fmla="*/ 105427 w 152492"/>
                  <a:gd name="connsiteY1-32" fmla="*/ 112761 h 633872"/>
                  <a:gd name="connsiteX2-33" fmla="*/ 115512 w 152492"/>
                  <a:gd name="connsiteY2-34" fmla="*/ 169911 h 633872"/>
                  <a:gd name="connsiteX3-35" fmla="*/ 152492 w 152492"/>
                  <a:gd name="connsiteY3-36" fmla="*/ 206890 h 633872"/>
                  <a:gd name="connsiteX4-37" fmla="*/ 95342 w 152492"/>
                  <a:gd name="connsiteY4-38" fmla="*/ 586770 h 633872"/>
                  <a:gd name="connsiteX5-39" fmla="*/ 51639 w 152492"/>
                  <a:gd name="connsiteY5-40" fmla="*/ 566599 h 633872"/>
                  <a:gd name="connsiteX6-41" fmla="*/ 1212 w 152492"/>
                  <a:gd name="connsiteY6-42" fmla="*/ 21993 h 633872"/>
                  <a:gd name="connsiteX0-43" fmla="*/ 1212 w 152492"/>
                  <a:gd name="connsiteY0-44" fmla="*/ 21993 h 633872"/>
                  <a:gd name="connsiteX1-45" fmla="*/ 105427 w 152492"/>
                  <a:gd name="connsiteY1-46" fmla="*/ 112761 h 633872"/>
                  <a:gd name="connsiteX2-47" fmla="*/ 115512 w 152492"/>
                  <a:gd name="connsiteY2-48" fmla="*/ 169911 h 633872"/>
                  <a:gd name="connsiteX3-49" fmla="*/ 152492 w 152492"/>
                  <a:gd name="connsiteY3-50" fmla="*/ 206890 h 633872"/>
                  <a:gd name="connsiteX4-51" fmla="*/ 95342 w 152492"/>
                  <a:gd name="connsiteY4-52" fmla="*/ 586770 h 633872"/>
                  <a:gd name="connsiteX5-53" fmla="*/ 51639 w 152492"/>
                  <a:gd name="connsiteY5-54" fmla="*/ 566599 h 633872"/>
                  <a:gd name="connsiteX6-55" fmla="*/ 1212 w 152492"/>
                  <a:gd name="connsiteY6-56" fmla="*/ 21993 h 633872"/>
                  <a:gd name="connsiteX0-57" fmla="*/ 1212 w 152492"/>
                  <a:gd name="connsiteY0-58" fmla="*/ 21993 h 633872"/>
                  <a:gd name="connsiteX1-59" fmla="*/ 105427 w 152492"/>
                  <a:gd name="connsiteY1-60" fmla="*/ 112761 h 633872"/>
                  <a:gd name="connsiteX2-61" fmla="*/ 108789 w 152492"/>
                  <a:gd name="connsiteY2-62" fmla="*/ 179996 h 633872"/>
                  <a:gd name="connsiteX3-63" fmla="*/ 152492 w 152492"/>
                  <a:gd name="connsiteY3-64" fmla="*/ 206890 h 633872"/>
                  <a:gd name="connsiteX4-65" fmla="*/ 95342 w 152492"/>
                  <a:gd name="connsiteY4-66" fmla="*/ 586770 h 633872"/>
                  <a:gd name="connsiteX5-67" fmla="*/ 51639 w 152492"/>
                  <a:gd name="connsiteY5-68" fmla="*/ 566599 h 633872"/>
                  <a:gd name="connsiteX6-69" fmla="*/ 1212 w 152492"/>
                  <a:gd name="connsiteY6-70" fmla="*/ 21993 h 633872"/>
                  <a:gd name="connsiteX0-71" fmla="*/ 1212 w 152492"/>
                  <a:gd name="connsiteY0-72" fmla="*/ 21993 h 633872"/>
                  <a:gd name="connsiteX1-73" fmla="*/ 105427 w 152492"/>
                  <a:gd name="connsiteY1-74" fmla="*/ 112761 h 633872"/>
                  <a:gd name="connsiteX2-75" fmla="*/ 108789 w 152492"/>
                  <a:gd name="connsiteY2-76" fmla="*/ 179996 h 633872"/>
                  <a:gd name="connsiteX3-77" fmla="*/ 152492 w 152492"/>
                  <a:gd name="connsiteY3-78" fmla="*/ 206890 h 633872"/>
                  <a:gd name="connsiteX4-79" fmla="*/ 95342 w 152492"/>
                  <a:gd name="connsiteY4-80" fmla="*/ 586770 h 633872"/>
                  <a:gd name="connsiteX5-81" fmla="*/ 51639 w 152492"/>
                  <a:gd name="connsiteY5-82" fmla="*/ 566599 h 633872"/>
                  <a:gd name="connsiteX6-83" fmla="*/ 1212 w 152492"/>
                  <a:gd name="connsiteY6-84" fmla="*/ 21993 h 633872"/>
                  <a:gd name="connsiteX0-85" fmla="*/ 1212 w 152492"/>
                  <a:gd name="connsiteY0-86" fmla="*/ 0 h 611879"/>
                  <a:gd name="connsiteX1-87" fmla="*/ 105427 w 152492"/>
                  <a:gd name="connsiteY1-88" fmla="*/ 90768 h 611879"/>
                  <a:gd name="connsiteX2-89" fmla="*/ 108789 w 152492"/>
                  <a:gd name="connsiteY2-90" fmla="*/ 158003 h 611879"/>
                  <a:gd name="connsiteX3-91" fmla="*/ 152492 w 152492"/>
                  <a:gd name="connsiteY3-92" fmla="*/ 184897 h 611879"/>
                  <a:gd name="connsiteX4-93" fmla="*/ 95342 w 152492"/>
                  <a:gd name="connsiteY4-94" fmla="*/ 564777 h 611879"/>
                  <a:gd name="connsiteX5-95" fmla="*/ 51639 w 152492"/>
                  <a:gd name="connsiteY5-96" fmla="*/ 544606 h 611879"/>
                  <a:gd name="connsiteX6-97" fmla="*/ 1212 w 152492"/>
                  <a:gd name="connsiteY6-98" fmla="*/ 0 h 611879"/>
                  <a:gd name="connsiteX0-99" fmla="*/ 1212 w 152492"/>
                  <a:gd name="connsiteY0-100" fmla="*/ 0 h 611879"/>
                  <a:gd name="connsiteX1-101" fmla="*/ 95342 w 152492"/>
                  <a:gd name="connsiteY1-102" fmla="*/ 90768 h 611879"/>
                  <a:gd name="connsiteX2-103" fmla="*/ 108789 w 152492"/>
                  <a:gd name="connsiteY2-104" fmla="*/ 158003 h 611879"/>
                  <a:gd name="connsiteX3-105" fmla="*/ 152492 w 152492"/>
                  <a:gd name="connsiteY3-106" fmla="*/ 184897 h 611879"/>
                  <a:gd name="connsiteX4-107" fmla="*/ 95342 w 152492"/>
                  <a:gd name="connsiteY4-108" fmla="*/ 564777 h 611879"/>
                  <a:gd name="connsiteX5-109" fmla="*/ 51639 w 152492"/>
                  <a:gd name="connsiteY5-110" fmla="*/ 544606 h 611879"/>
                  <a:gd name="connsiteX6-111" fmla="*/ 1212 w 152492"/>
                  <a:gd name="connsiteY6-112" fmla="*/ 0 h 611879"/>
                  <a:gd name="connsiteX0-113" fmla="*/ 1212 w 152492"/>
                  <a:gd name="connsiteY0-114" fmla="*/ 0 h 611879"/>
                  <a:gd name="connsiteX1-115" fmla="*/ 95342 w 152492"/>
                  <a:gd name="connsiteY1-116" fmla="*/ 90768 h 611879"/>
                  <a:gd name="connsiteX2-117" fmla="*/ 108789 w 152492"/>
                  <a:gd name="connsiteY2-118" fmla="*/ 158003 h 611879"/>
                  <a:gd name="connsiteX3-119" fmla="*/ 152492 w 152492"/>
                  <a:gd name="connsiteY3-120" fmla="*/ 184897 h 611879"/>
                  <a:gd name="connsiteX4-121" fmla="*/ 95342 w 152492"/>
                  <a:gd name="connsiteY4-122" fmla="*/ 564777 h 611879"/>
                  <a:gd name="connsiteX5-123" fmla="*/ 51639 w 152492"/>
                  <a:gd name="connsiteY5-124" fmla="*/ 544606 h 611879"/>
                  <a:gd name="connsiteX6-125" fmla="*/ 1212 w 152492"/>
                  <a:gd name="connsiteY6-126" fmla="*/ 0 h 611879"/>
                  <a:gd name="connsiteX0-127" fmla="*/ 1212 w 152492"/>
                  <a:gd name="connsiteY0-128" fmla="*/ 0 h 611879"/>
                  <a:gd name="connsiteX1-129" fmla="*/ 95342 w 152492"/>
                  <a:gd name="connsiteY1-130" fmla="*/ 90768 h 611879"/>
                  <a:gd name="connsiteX2-131" fmla="*/ 108789 w 152492"/>
                  <a:gd name="connsiteY2-132" fmla="*/ 158003 h 611879"/>
                  <a:gd name="connsiteX3-133" fmla="*/ 152492 w 152492"/>
                  <a:gd name="connsiteY3-134" fmla="*/ 184897 h 611879"/>
                  <a:gd name="connsiteX4-135" fmla="*/ 95342 w 152492"/>
                  <a:gd name="connsiteY4-136" fmla="*/ 564777 h 611879"/>
                  <a:gd name="connsiteX5-137" fmla="*/ 51639 w 152492"/>
                  <a:gd name="connsiteY5-138" fmla="*/ 544606 h 611879"/>
                  <a:gd name="connsiteX6-139" fmla="*/ 1212 w 152492"/>
                  <a:gd name="connsiteY6-140" fmla="*/ 0 h 611879"/>
                  <a:gd name="connsiteX0-141" fmla="*/ 957 w 152237"/>
                  <a:gd name="connsiteY0-142" fmla="*/ 0 h 616976"/>
                  <a:gd name="connsiteX1-143" fmla="*/ 95087 w 152237"/>
                  <a:gd name="connsiteY1-144" fmla="*/ 90768 h 616976"/>
                  <a:gd name="connsiteX2-145" fmla="*/ 108534 w 152237"/>
                  <a:gd name="connsiteY2-146" fmla="*/ 158003 h 616976"/>
                  <a:gd name="connsiteX3-147" fmla="*/ 152237 w 152237"/>
                  <a:gd name="connsiteY3-148" fmla="*/ 184897 h 616976"/>
                  <a:gd name="connsiteX4-149" fmla="*/ 95087 w 152237"/>
                  <a:gd name="connsiteY4-150" fmla="*/ 564777 h 616976"/>
                  <a:gd name="connsiteX5-151" fmla="*/ 64831 w 152237"/>
                  <a:gd name="connsiteY5-152" fmla="*/ 554691 h 616976"/>
                  <a:gd name="connsiteX6-153" fmla="*/ 957 w 152237"/>
                  <a:gd name="connsiteY6-154" fmla="*/ 0 h 616976"/>
                  <a:gd name="connsiteX0-155" fmla="*/ 957 w 135428"/>
                  <a:gd name="connsiteY0-156" fmla="*/ 0 h 616976"/>
                  <a:gd name="connsiteX1-157" fmla="*/ 95087 w 135428"/>
                  <a:gd name="connsiteY1-158" fmla="*/ 90768 h 616976"/>
                  <a:gd name="connsiteX2-159" fmla="*/ 108534 w 135428"/>
                  <a:gd name="connsiteY2-160" fmla="*/ 158003 h 616976"/>
                  <a:gd name="connsiteX3-161" fmla="*/ 135428 w 135428"/>
                  <a:gd name="connsiteY3-162" fmla="*/ 208429 h 616976"/>
                  <a:gd name="connsiteX4-163" fmla="*/ 95087 w 135428"/>
                  <a:gd name="connsiteY4-164" fmla="*/ 564777 h 616976"/>
                  <a:gd name="connsiteX5-165" fmla="*/ 64831 w 135428"/>
                  <a:gd name="connsiteY5-166" fmla="*/ 554691 h 616976"/>
                  <a:gd name="connsiteX6-167" fmla="*/ 957 w 135428"/>
                  <a:gd name="connsiteY6-168" fmla="*/ 0 h 616976"/>
                  <a:gd name="connsiteX0-169" fmla="*/ 957 w 135428"/>
                  <a:gd name="connsiteY0-170" fmla="*/ 0 h 616976"/>
                  <a:gd name="connsiteX1-171" fmla="*/ 95087 w 135428"/>
                  <a:gd name="connsiteY1-172" fmla="*/ 90768 h 616976"/>
                  <a:gd name="connsiteX2-173" fmla="*/ 108534 w 135428"/>
                  <a:gd name="connsiteY2-174" fmla="*/ 158003 h 616976"/>
                  <a:gd name="connsiteX3-175" fmla="*/ 135428 w 135428"/>
                  <a:gd name="connsiteY3-176" fmla="*/ 208429 h 616976"/>
                  <a:gd name="connsiteX4-177" fmla="*/ 95087 w 135428"/>
                  <a:gd name="connsiteY4-178" fmla="*/ 564777 h 616976"/>
                  <a:gd name="connsiteX5-179" fmla="*/ 64831 w 135428"/>
                  <a:gd name="connsiteY5-180" fmla="*/ 554691 h 616976"/>
                  <a:gd name="connsiteX6-181" fmla="*/ 957 w 135428"/>
                  <a:gd name="connsiteY6-182" fmla="*/ 0 h 616976"/>
                  <a:gd name="connsiteX0-183" fmla="*/ 957 w 135428"/>
                  <a:gd name="connsiteY0-184" fmla="*/ 0 h 616976"/>
                  <a:gd name="connsiteX1-185" fmla="*/ 95087 w 135428"/>
                  <a:gd name="connsiteY1-186" fmla="*/ 90768 h 616976"/>
                  <a:gd name="connsiteX2-187" fmla="*/ 135428 w 135428"/>
                  <a:gd name="connsiteY2-188" fmla="*/ 208429 h 616976"/>
                  <a:gd name="connsiteX3-189" fmla="*/ 95087 w 135428"/>
                  <a:gd name="connsiteY3-190" fmla="*/ 564777 h 616976"/>
                  <a:gd name="connsiteX4-191" fmla="*/ 64831 w 135428"/>
                  <a:gd name="connsiteY4-192" fmla="*/ 554691 h 616976"/>
                  <a:gd name="connsiteX5-193" fmla="*/ 957 w 135428"/>
                  <a:gd name="connsiteY5-194" fmla="*/ 0 h 616976"/>
                  <a:gd name="connsiteX0-195" fmla="*/ 957 w 135428"/>
                  <a:gd name="connsiteY0-196" fmla="*/ 0 h 616976"/>
                  <a:gd name="connsiteX1-197" fmla="*/ 95087 w 135428"/>
                  <a:gd name="connsiteY1-198" fmla="*/ 90768 h 616976"/>
                  <a:gd name="connsiteX2-199" fmla="*/ 135428 w 135428"/>
                  <a:gd name="connsiteY2-200" fmla="*/ 208429 h 616976"/>
                  <a:gd name="connsiteX3-201" fmla="*/ 95087 w 135428"/>
                  <a:gd name="connsiteY3-202" fmla="*/ 564777 h 616976"/>
                  <a:gd name="connsiteX4-203" fmla="*/ 64831 w 135428"/>
                  <a:gd name="connsiteY4-204" fmla="*/ 554691 h 616976"/>
                  <a:gd name="connsiteX5-205" fmla="*/ 957 w 135428"/>
                  <a:gd name="connsiteY5-206" fmla="*/ 0 h 616976"/>
                  <a:gd name="connsiteX0-207" fmla="*/ 957 w 135428"/>
                  <a:gd name="connsiteY0-208" fmla="*/ 0 h 616976"/>
                  <a:gd name="connsiteX1-209" fmla="*/ 95087 w 135428"/>
                  <a:gd name="connsiteY1-210" fmla="*/ 90768 h 616976"/>
                  <a:gd name="connsiteX2-211" fmla="*/ 135428 w 135428"/>
                  <a:gd name="connsiteY2-212" fmla="*/ 208429 h 616976"/>
                  <a:gd name="connsiteX3-213" fmla="*/ 95087 w 135428"/>
                  <a:gd name="connsiteY3-214" fmla="*/ 564777 h 616976"/>
                  <a:gd name="connsiteX4-215" fmla="*/ 64831 w 135428"/>
                  <a:gd name="connsiteY4-216" fmla="*/ 554691 h 616976"/>
                  <a:gd name="connsiteX5-217" fmla="*/ 957 w 135428"/>
                  <a:gd name="connsiteY5-218" fmla="*/ 0 h 616976"/>
                  <a:gd name="connsiteX0-219" fmla="*/ 957 w 135428"/>
                  <a:gd name="connsiteY0-220" fmla="*/ 0 h 616976"/>
                  <a:gd name="connsiteX1-221" fmla="*/ 85052 w 135428"/>
                  <a:gd name="connsiteY1-222" fmla="*/ 94129 h 616976"/>
                  <a:gd name="connsiteX2-223" fmla="*/ 135428 w 135428"/>
                  <a:gd name="connsiteY2-224" fmla="*/ 208429 h 616976"/>
                  <a:gd name="connsiteX3-225" fmla="*/ 95087 w 135428"/>
                  <a:gd name="connsiteY3-226" fmla="*/ 564777 h 616976"/>
                  <a:gd name="connsiteX4-227" fmla="*/ 64831 w 135428"/>
                  <a:gd name="connsiteY4-228" fmla="*/ 554691 h 616976"/>
                  <a:gd name="connsiteX5-229" fmla="*/ 957 w 135428"/>
                  <a:gd name="connsiteY5-230" fmla="*/ 0 h 616976"/>
                  <a:gd name="connsiteX0-231" fmla="*/ 680 w 165258"/>
                  <a:gd name="connsiteY0-232" fmla="*/ 0 h 631958"/>
                  <a:gd name="connsiteX1-233" fmla="*/ 114882 w 165258"/>
                  <a:gd name="connsiteY1-234" fmla="*/ 107576 h 631958"/>
                  <a:gd name="connsiteX2-235" fmla="*/ 165258 w 165258"/>
                  <a:gd name="connsiteY2-236" fmla="*/ 221876 h 631958"/>
                  <a:gd name="connsiteX3-237" fmla="*/ 124917 w 165258"/>
                  <a:gd name="connsiteY3-238" fmla="*/ 578224 h 631958"/>
                  <a:gd name="connsiteX4-239" fmla="*/ 94661 w 165258"/>
                  <a:gd name="connsiteY4-240" fmla="*/ 568138 h 631958"/>
                  <a:gd name="connsiteX5-241" fmla="*/ 680 w 165258"/>
                  <a:gd name="connsiteY5-242" fmla="*/ 0 h 631958"/>
                  <a:gd name="connsiteX0-243" fmla="*/ 1069 w 165647"/>
                  <a:gd name="connsiteY0-244" fmla="*/ 0 h 641425"/>
                  <a:gd name="connsiteX1-245" fmla="*/ 115271 w 165647"/>
                  <a:gd name="connsiteY1-246" fmla="*/ 107576 h 641425"/>
                  <a:gd name="connsiteX2-247" fmla="*/ 165647 w 165647"/>
                  <a:gd name="connsiteY2-248" fmla="*/ 221876 h 641425"/>
                  <a:gd name="connsiteX3-249" fmla="*/ 125306 w 165647"/>
                  <a:gd name="connsiteY3-250" fmla="*/ 578224 h 641425"/>
                  <a:gd name="connsiteX4-251" fmla="*/ 95050 w 165647"/>
                  <a:gd name="connsiteY4-252" fmla="*/ 568138 h 641425"/>
                  <a:gd name="connsiteX5-253" fmla="*/ 1069 w 165647"/>
                  <a:gd name="connsiteY5-254" fmla="*/ 0 h 641425"/>
                  <a:gd name="connsiteX0-255" fmla="*/ 1069 w 165647"/>
                  <a:gd name="connsiteY0-256" fmla="*/ 0 h 641425"/>
                  <a:gd name="connsiteX1-257" fmla="*/ 115271 w 165647"/>
                  <a:gd name="connsiteY1-258" fmla="*/ 107576 h 641425"/>
                  <a:gd name="connsiteX2-259" fmla="*/ 165647 w 165647"/>
                  <a:gd name="connsiteY2-260" fmla="*/ 221876 h 641425"/>
                  <a:gd name="connsiteX3-261" fmla="*/ 125306 w 165647"/>
                  <a:gd name="connsiteY3-262" fmla="*/ 578224 h 641425"/>
                  <a:gd name="connsiteX4-263" fmla="*/ 95050 w 165647"/>
                  <a:gd name="connsiteY4-264" fmla="*/ 568138 h 641425"/>
                  <a:gd name="connsiteX5-265" fmla="*/ 1069 w 165647"/>
                  <a:gd name="connsiteY5-266" fmla="*/ 0 h 641425"/>
                  <a:gd name="connsiteX0-267" fmla="*/ 1069 w 165647"/>
                  <a:gd name="connsiteY0-268" fmla="*/ 0 h 641425"/>
                  <a:gd name="connsiteX1-269" fmla="*/ 115271 w 165647"/>
                  <a:gd name="connsiteY1-270" fmla="*/ 107576 h 641425"/>
                  <a:gd name="connsiteX2-271" fmla="*/ 165647 w 165647"/>
                  <a:gd name="connsiteY2-272" fmla="*/ 221876 h 641425"/>
                  <a:gd name="connsiteX3-273" fmla="*/ 125306 w 165647"/>
                  <a:gd name="connsiteY3-274" fmla="*/ 578224 h 641425"/>
                  <a:gd name="connsiteX4-275" fmla="*/ 95050 w 165647"/>
                  <a:gd name="connsiteY4-276" fmla="*/ 568138 h 641425"/>
                  <a:gd name="connsiteX5-277" fmla="*/ 1069 w 165647"/>
                  <a:gd name="connsiteY5-278" fmla="*/ 0 h 641425"/>
                  <a:gd name="connsiteX0-279" fmla="*/ 1069 w 166511"/>
                  <a:gd name="connsiteY0-280" fmla="*/ 0 h 630644"/>
                  <a:gd name="connsiteX1-281" fmla="*/ 115271 w 166511"/>
                  <a:gd name="connsiteY1-282" fmla="*/ 107576 h 630644"/>
                  <a:gd name="connsiteX2-283" fmla="*/ 165647 w 166511"/>
                  <a:gd name="connsiteY2-284" fmla="*/ 221876 h 630644"/>
                  <a:gd name="connsiteX3-285" fmla="*/ 143686 w 166511"/>
                  <a:gd name="connsiteY3-286" fmla="*/ 416005 h 630644"/>
                  <a:gd name="connsiteX4-287" fmla="*/ 125306 w 166511"/>
                  <a:gd name="connsiteY4-288" fmla="*/ 578224 h 630644"/>
                  <a:gd name="connsiteX5-289" fmla="*/ 95050 w 166511"/>
                  <a:gd name="connsiteY5-290" fmla="*/ 568138 h 630644"/>
                  <a:gd name="connsiteX6-291" fmla="*/ 1069 w 166511"/>
                  <a:gd name="connsiteY6-292" fmla="*/ 0 h 630644"/>
                  <a:gd name="connsiteX0-293" fmla="*/ 5716 w 171158"/>
                  <a:gd name="connsiteY0-294" fmla="*/ 0 h 601393"/>
                  <a:gd name="connsiteX1-295" fmla="*/ 119918 w 171158"/>
                  <a:gd name="connsiteY1-296" fmla="*/ 107576 h 601393"/>
                  <a:gd name="connsiteX2-297" fmla="*/ 170294 w 171158"/>
                  <a:gd name="connsiteY2-298" fmla="*/ 221876 h 601393"/>
                  <a:gd name="connsiteX3-299" fmla="*/ 148333 w 171158"/>
                  <a:gd name="connsiteY3-300" fmla="*/ 416005 h 601393"/>
                  <a:gd name="connsiteX4-301" fmla="*/ 129953 w 171158"/>
                  <a:gd name="connsiteY4-302" fmla="*/ 578224 h 601393"/>
                  <a:gd name="connsiteX5-303" fmla="*/ 99697 w 171158"/>
                  <a:gd name="connsiteY5-304" fmla="*/ 568138 h 601393"/>
                  <a:gd name="connsiteX6-305" fmla="*/ 22713 w 171158"/>
                  <a:gd name="connsiteY6-306" fmla="*/ 276115 h 601393"/>
                  <a:gd name="connsiteX7" fmla="*/ 5716 w 171158"/>
                  <a:gd name="connsiteY7" fmla="*/ 0 h 601393"/>
                  <a:gd name="connsiteX0-307" fmla="*/ 4248 w 179875"/>
                  <a:gd name="connsiteY0-308" fmla="*/ 0 h 608216"/>
                  <a:gd name="connsiteX1-309" fmla="*/ 128635 w 179875"/>
                  <a:gd name="connsiteY1-310" fmla="*/ 114399 h 608216"/>
                  <a:gd name="connsiteX2-311" fmla="*/ 179011 w 179875"/>
                  <a:gd name="connsiteY2-312" fmla="*/ 228699 h 608216"/>
                  <a:gd name="connsiteX3-313" fmla="*/ 157050 w 179875"/>
                  <a:gd name="connsiteY3-314" fmla="*/ 422828 h 608216"/>
                  <a:gd name="connsiteX4-315" fmla="*/ 138670 w 179875"/>
                  <a:gd name="connsiteY4-316" fmla="*/ 585047 h 608216"/>
                  <a:gd name="connsiteX5-317" fmla="*/ 108414 w 179875"/>
                  <a:gd name="connsiteY5-318" fmla="*/ 574961 h 608216"/>
                  <a:gd name="connsiteX6-319" fmla="*/ 31430 w 179875"/>
                  <a:gd name="connsiteY6-320" fmla="*/ 282938 h 608216"/>
                  <a:gd name="connsiteX7-321" fmla="*/ 4248 w 179875"/>
                  <a:gd name="connsiteY7-322" fmla="*/ 0 h 608216"/>
                  <a:gd name="connsiteX0-323" fmla="*/ 0 w 175627"/>
                  <a:gd name="connsiteY0-324" fmla="*/ 0 h 608216"/>
                  <a:gd name="connsiteX1-325" fmla="*/ 124387 w 175627"/>
                  <a:gd name="connsiteY1-326" fmla="*/ 114399 h 608216"/>
                  <a:gd name="connsiteX2-327" fmla="*/ 174763 w 175627"/>
                  <a:gd name="connsiteY2-328" fmla="*/ 228699 h 608216"/>
                  <a:gd name="connsiteX3-329" fmla="*/ 152802 w 175627"/>
                  <a:gd name="connsiteY3-330" fmla="*/ 422828 h 608216"/>
                  <a:gd name="connsiteX4-331" fmla="*/ 134422 w 175627"/>
                  <a:gd name="connsiteY4-332" fmla="*/ 585047 h 608216"/>
                  <a:gd name="connsiteX5-333" fmla="*/ 104166 w 175627"/>
                  <a:gd name="connsiteY5-334" fmla="*/ 574961 h 608216"/>
                  <a:gd name="connsiteX6-335" fmla="*/ 27182 w 175627"/>
                  <a:gd name="connsiteY6-336" fmla="*/ 282938 h 608216"/>
                  <a:gd name="connsiteX7-337" fmla="*/ 0 w 175627"/>
                  <a:gd name="connsiteY7-338" fmla="*/ 0 h 608216"/>
                  <a:gd name="connsiteX0-339" fmla="*/ 0 w 175627"/>
                  <a:gd name="connsiteY0-340" fmla="*/ 0 h 608216"/>
                  <a:gd name="connsiteX1-341" fmla="*/ 124387 w 175627"/>
                  <a:gd name="connsiteY1-342" fmla="*/ 114399 h 608216"/>
                  <a:gd name="connsiteX2-343" fmla="*/ 129035 w 175627"/>
                  <a:gd name="connsiteY2-344" fmla="*/ 173757 h 608216"/>
                  <a:gd name="connsiteX3-345" fmla="*/ 174763 w 175627"/>
                  <a:gd name="connsiteY3-346" fmla="*/ 228699 h 608216"/>
                  <a:gd name="connsiteX4-347" fmla="*/ 152802 w 175627"/>
                  <a:gd name="connsiteY4-348" fmla="*/ 422828 h 608216"/>
                  <a:gd name="connsiteX5-349" fmla="*/ 134422 w 175627"/>
                  <a:gd name="connsiteY5-350" fmla="*/ 585047 h 608216"/>
                  <a:gd name="connsiteX6-351" fmla="*/ 104166 w 175627"/>
                  <a:gd name="connsiteY6-352" fmla="*/ 574961 h 608216"/>
                  <a:gd name="connsiteX7-353" fmla="*/ 27182 w 175627"/>
                  <a:gd name="connsiteY7-354" fmla="*/ 282938 h 608216"/>
                  <a:gd name="connsiteX8" fmla="*/ 0 w 175627"/>
                  <a:gd name="connsiteY8" fmla="*/ 0 h 608216"/>
                  <a:gd name="connsiteX0-355" fmla="*/ 0 w 175627"/>
                  <a:gd name="connsiteY0-356" fmla="*/ 0 h 608216"/>
                  <a:gd name="connsiteX1-357" fmla="*/ 124387 w 175627"/>
                  <a:gd name="connsiteY1-358" fmla="*/ 114399 h 608216"/>
                  <a:gd name="connsiteX2-359" fmla="*/ 129035 w 175627"/>
                  <a:gd name="connsiteY2-360" fmla="*/ 173757 h 608216"/>
                  <a:gd name="connsiteX3-361" fmla="*/ 174763 w 175627"/>
                  <a:gd name="connsiteY3-362" fmla="*/ 228699 h 608216"/>
                  <a:gd name="connsiteX4-363" fmla="*/ 152802 w 175627"/>
                  <a:gd name="connsiteY4-364" fmla="*/ 422828 h 608216"/>
                  <a:gd name="connsiteX5-365" fmla="*/ 134422 w 175627"/>
                  <a:gd name="connsiteY5-366" fmla="*/ 585047 h 608216"/>
                  <a:gd name="connsiteX6-367" fmla="*/ 104166 w 175627"/>
                  <a:gd name="connsiteY6-368" fmla="*/ 574961 h 608216"/>
                  <a:gd name="connsiteX7-369" fmla="*/ 27182 w 175627"/>
                  <a:gd name="connsiteY7-370" fmla="*/ 282938 h 608216"/>
                  <a:gd name="connsiteX8-371" fmla="*/ 0 w 175627"/>
                  <a:gd name="connsiteY8-372" fmla="*/ 0 h 608216"/>
                  <a:gd name="connsiteX0-373" fmla="*/ 0 w 175627"/>
                  <a:gd name="connsiteY0-374" fmla="*/ 0 h 608216"/>
                  <a:gd name="connsiteX1-375" fmla="*/ 124387 w 175627"/>
                  <a:gd name="connsiteY1-376" fmla="*/ 114399 h 608216"/>
                  <a:gd name="connsiteX2-377" fmla="*/ 129035 w 175627"/>
                  <a:gd name="connsiteY2-378" fmla="*/ 173757 h 608216"/>
                  <a:gd name="connsiteX3-379" fmla="*/ 174763 w 175627"/>
                  <a:gd name="connsiteY3-380" fmla="*/ 228699 h 608216"/>
                  <a:gd name="connsiteX4-381" fmla="*/ 152802 w 175627"/>
                  <a:gd name="connsiteY4-382" fmla="*/ 422828 h 608216"/>
                  <a:gd name="connsiteX5-383" fmla="*/ 134422 w 175627"/>
                  <a:gd name="connsiteY5-384" fmla="*/ 585047 h 608216"/>
                  <a:gd name="connsiteX6-385" fmla="*/ 104166 w 175627"/>
                  <a:gd name="connsiteY6-386" fmla="*/ 574961 h 608216"/>
                  <a:gd name="connsiteX7-387" fmla="*/ 27182 w 175627"/>
                  <a:gd name="connsiteY7-388" fmla="*/ 282938 h 608216"/>
                  <a:gd name="connsiteX8-389" fmla="*/ 0 w 175627"/>
                  <a:gd name="connsiteY8-390" fmla="*/ 0 h 60821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321" y="connsiteY7-322"/>
                  </a:cxn>
                  <a:cxn ang="0">
                    <a:pos x="connsiteX8-371" y="connsiteY8-372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Group 109"/>
          <p:cNvGrpSpPr/>
          <p:nvPr/>
        </p:nvGrpSpPr>
        <p:grpSpPr>
          <a:xfrm>
            <a:off x="3287836" y="3177110"/>
            <a:ext cx="961525" cy="980257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-1" fmla="*/ 1205855 w 2187259"/>
                <a:gd name="connsiteY0-2" fmla="*/ 0 h 2229751"/>
                <a:gd name="connsiteX1-3" fmla="*/ 1395041 w 2187259"/>
                <a:gd name="connsiteY1-4" fmla="*/ 70944 h 2229751"/>
                <a:gd name="connsiteX2-5" fmla="*/ 1473869 w 2187259"/>
                <a:gd name="connsiteY2-6" fmla="*/ 173421 h 2229751"/>
                <a:gd name="connsiteX3-7" fmla="*/ 1532990 w 2187259"/>
                <a:gd name="connsiteY3-8" fmla="*/ 201010 h 2229751"/>
                <a:gd name="connsiteX4-9" fmla="*/ 1655173 w 2187259"/>
                <a:gd name="connsiteY4-10" fmla="*/ 417786 h 2229751"/>
                <a:gd name="connsiteX5-11" fmla="*/ 1722176 w 2187259"/>
                <a:gd name="connsiteY5-12" fmla="*/ 827690 h 2229751"/>
                <a:gd name="connsiteX6-13" fmla="*/ 1670938 w 2187259"/>
                <a:gd name="connsiteY6-14" fmla="*/ 1119352 h 2229751"/>
                <a:gd name="connsiteX7-15" fmla="*/ 1639407 w 2187259"/>
                <a:gd name="connsiteY7-16" fmla="*/ 1308538 h 2229751"/>
                <a:gd name="connsiteX8-17" fmla="*/ 1749766 w 2187259"/>
                <a:gd name="connsiteY8-18" fmla="*/ 1450428 h 2229751"/>
                <a:gd name="connsiteX9-19" fmla="*/ 1879831 w 2187259"/>
                <a:gd name="connsiteY9-20" fmla="*/ 1501666 h 2229751"/>
                <a:gd name="connsiteX10-21" fmla="*/ 1787733 w 2187259"/>
                <a:gd name="connsiteY10-22" fmla="*/ 1589423 h 2229751"/>
                <a:gd name="connsiteX11-23" fmla="*/ 1726096 w 2187259"/>
                <a:gd name="connsiteY11-24" fmla="*/ 1610673 h 2229751"/>
                <a:gd name="connsiteX12-25" fmla="*/ 1788770 w 2187259"/>
                <a:gd name="connsiteY12-26" fmla="*/ 1626818 h 2229751"/>
                <a:gd name="connsiteX13-27" fmla="*/ 1886070 w 2187259"/>
                <a:gd name="connsiteY13-28" fmla="*/ 1652094 h 2229751"/>
                <a:gd name="connsiteX14-29" fmla="*/ 2007752 w 2187259"/>
                <a:gd name="connsiteY14-30" fmla="*/ 1691462 h 2229751"/>
                <a:gd name="connsiteX15-31" fmla="*/ 2111540 w 2187259"/>
                <a:gd name="connsiteY15-32" fmla="*/ 1730829 h 2229751"/>
                <a:gd name="connsiteX16-33" fmla="*/ 2143749 w 2187259"/>
                <a:gd name="connsiteY16-34" fmla="*/ 1870406 h 2229751"/>
                <a:gd name="connsiteX17-35" fmla="*/ 2168802 w 2187259"/>
                <a:gd name="connsiteY17-36" fmla="*/ 2052928 h 2229751"/>
                <a:gd name="connsiteX18-37" fmla="*/ 2186696 w 2187259"/>
                <a:gd name="connsiteY18-38" fmla="*/ 2217557 h 2229751"/>
                <a:gd name="connsiteX19-39" fmla="*/ 2183118 w 2187259"/>
                <a:gd name="connsiteY19-40" fmla="*/ 2217557 h 2229751"/>
                <a:gd name="connsiteX20-41" fmla="*/ 1116611 w 2187259"/>
                <a:gd name="connsiteY20-42" fmla="*/ 2221135 h 2229751"/>
                <a:gd name="connsiteX21-43" fmla="*/ 0 w 2187259"/>
                <a:gd name="connsiteY21-44" fmla="*/ 2217557 h 2229751"/>
                <a:gd name="connsiteX22-45" fmla="*/ 53683 w 2187259"/>
                <a:gd name="connsiteY22-46" fmla="*/ 1856091 h 2229751"/>
                <a:gd name="connsiteX23-47" fmla="*/ 96629 w 2187259"/>
                <a:gd name="connsiteY23-48" fmla="*/ 1727251 h 2229751"/>
                <a:gd name="connsiteX24-49" fmla="*/ 200417 w 2187259"/>
                <a:gd name="connsiteY24-50" fmla="*/ 1677146 h 2229751"/>
                <a:gd name="connsiteX25-51" fmla="*/ 429860 w 2187259"/>
                <a:gd name="connsiteY25-52" fmla="*/ 1611216 h 2229751"/>
                <a:gd name="connsiteX26-53" fmla="*/ 450554 w 2187259"/>
                <a:gd name="connsiteY26-54" fmla="*/ 1605451 h 2229751"/>
                <a:gd name="connsiteX27-55" fmla="*/ 449457 w 2187259"/>
                <a:gd name="connsiteY27-56" fmla="*/ 1605046 h 2229751"/>
                <a:gd name="connsiteX28-57" fmla="*/ 350576 w 2187259"/>
                <a:gd name="connsiteY28-58" fmla="*/ 1505607 h 2229751"/>
                <a:gd name="connsiteX29-59" fmla="*/ 484583 w 2187259"/>
                <a:gd name="connsiteY29-60" fmla="*/ 1430721 h 2229751"/>
                <a:gd name="connsiteX30-61" fmla="*/ 575235 w 2187259"/>
                <a:gd name="connsiteY30-62" fmla="*/ 1280948 h 2229751"/>
                <a:gd name="connsiteX31-63" fmla="*/ 512173 w 2187259"/>
                <a:gd name="connsiteY31-64" fmla="*/ 997169 h 2229751"/>
                <a:gd name="connsiteX32-65" fmla="*/ 508231 w 2187259"/>
                <a:gd name="connsiteY32-66" fmla="*/ 520262 h 2229751"/>
                <a:gd name="connsiteX33-67" fmla="*/ 638297 w 2187259"/>
                <a:gd name="connsiteY33-68" fmla="*/ 216776 h 2229751"/>
                <a:gd name="connsiteX34-69" fmla="*/ 859014 w 2187259"/>
                <a:gd name="connsiteY34-70" fmla="*/ 70945 h 2229751"/>
                <a:gd name="connsiteX35-71" fmla="*/ 1205855 w 2187259"/>
                <a:gd name="connsiteY35-72" fmla="*/ 0 h 2229751"/>
                <a:gd name="connsiteX0-73" fmla="*/ 1205855 w 2187259"/>
                <a:gd name="connsiteY0-74" fmla="*/ 0 h 2229751"/>
                <a:gd name="connsiteX1-75" fmla="*/ 1395041 w 2187259"/>
                <a:gd name="connsiteY1-76" fmla="*/ 70944 h 2229751"/>
                <a:gd name="connsiteX2-77" fmla="*/ 1473869 w 2187259"/>
                <a:gd name="connsiteY2-78" fmla="*/ 173421 h 2229751"/>
                <a:gd name="connsiteX3-79" fmla="*/ 1532990 w 2187259"/>
                <a:gd name="connsiteY3-80" fmla="*/ 201010 h 2229751"/>
                <a:gd name="connsiteX4-81" fmla="*/ 1655173 w 2187259"/>
                <a:gd name="connsiteY4-82" fmla="*/ 417786 h 2229751"/>
                <a:gd name="connsiteX5-83" fmla="*/ 1722176 w 2187259"/>
                <a:gd name="connsiteY5-84" fmla="*/ 827690 h 2229751"/>
                <a:gd name="connsiteX6-85" fmla="*/ 1670938 w 2187259"/>
                <a:gd name="connsiteY6-86" fmla="*/ 1119352 h 2229751"/>
                <a:gd name="connsiteX7-87" fmla="*/ 1639407 w 2187259"/>
                <a:gd name="connsiteY7-88" fmla="*/ 1308538 h 2229751"/>
                <a:gd name="connsiteX8-89" fmla="*/ 1749766 w 2187259"/>
                <a:gd name="connsiteY8-90" fmla="*/ 1450428 h 2229751"/>
                <a:gd name="connsiteX9-91" fmla="*/ 1879831 w 2187259"/>
                <a:gd name="connsiteY9-92" fmla="*/ 1501666 h 2229751"/>
                <a:gd name="connsiteX10-93" fmla="*/ 1787733 w 2187259"/>
                <a:gd name="connsiteY10-94" fmla="*/ 1589423 h 2229751"/>
                <a:gd name="connsiteX11-95" fmla="*/ 1726096 w 2187259"/>
                <a:gd name="connsiteY11-96" fmla="*/ 1610673 h 2229751"/>
                <a:gd name="connsiteX12-97" fmla="*/ 1788770 w 2187259"/>
                <a:gd name="connsiteY12-98" fmla="*/ 1626818 h 2229751"/>
                <a:gd name="connsiteX13-99" fmla="*/ 1886070 w 2187259"/>
                <a:gd name="connsiteY13-100" fmla="*/ 1652094 h 2229751"/>
                <a:gd name="connsiteX14-101" fmla="*/ 2007752 w 2187259"/>
                <a:gd name="connsiteY14-102" fmla="*/ 1691462 h 2229751"/>
                <a:gd name="connsiteX15-103" fmla="*/ 2111540 w 2187259"/>
                <a:gd name="connsiteY15-104" fmla="*/ 1730829 h 2229751"/>
                <a:gd name="connsiteX16-105" fmla="*/ 2143749 w 2187259"/>
                <a:gd name="connsiteY16-106" fmla="*/ 1870406 h 2229751"/>
                <a:gd name="connsiteX17-107" fmla="*/ 2168802 w 2187259"/>
                <a:gd name="connsiteY17-108" fmla="*/ 2052928 h 2229751"/>
                <a:gd name="connsiteX18-109" fmla="*/ 2186696 w 2187259"/>
                <a:gd name="connsiteY18-110" fmla="*/ 2217557 h 2229751"/>
                <a:gd name="connsiteX19-111" fmla="*/ 2183118 w 2187259"/>
                <a:gd name="connsiteY19-112" fmla="*/ 2217557 h 2229751"/>
                <a:gd name="connsiteX20-113" fmla="*/ 1116611 w 2187259"/>
                <a:gd name="connsiteY20-114" fmla="*/ 2221135 h 2229751"/>
                <a:gd name="connsiteX21-115" fmla="*/ 0 w 2187259"/>
                <a:gd name="connsiteY21-116" fmla="*/ 2217557 h 2229751"/>
                <a:gd name="connsiteX22-117" fmla="*/ 53683 w 2187259"/>
                <a:gd name="connsiteY22-118" fmla="*/ 1856091 h 2229751"/>
                <a:gd name="connsiteX23-119" fmla="*/ 96629 w 2187259"/>
                <a:gd name="connsiteY23-120" fmla="*/ 1727251 h 2229751"/>
                <a:gd name="connsiteX24-121" fmla="*/ 200417 w 2187259"/>
                <a:gd name="connsiteY24-122" fmla="*/ 1677146 h 2229751"/>
                <a:gd name="connsiteX25-123" fmla="*/ 429860 w 2187259"/>
                <a:gd name="connsiteY25-124" fmla="*/ 1611216 h 2229751"/>
                <a:gd name="connsiteX26-125" fmla="*/ 450554 w 2187259"/>
                <a:gd name="connsiteY26-126" fmla="*/ 1605451 h 2229751"/>
                <a:gd name="connsiteX27-127" fmla="*/ 449457 w 2187259"/>
                <a:gd name="connsiteY27-128" fmla="*/ 1605046 h 2229751"/>
                <a:gd name="connsiteX28-129" fmla="*/ 350576 w 2187259"/>
                <a:gd name="connsiteY28-130" fmla="*/ 1505607 h 2229751"/>
                <a:gd name="connsiteX29-131" fmla="*/ 484583 w 2187259"/>
                <a:gd name="connsiteY29-132" fmla="*/ 1430721 h 2229751"/>
                <a:gd name="connsiteX30-133" fmla="*/ 575235 w 2187259"/>
                <a:gd name="connsiteY30-134" fmla="*/ 1280948 h 2229751"/>
                <a:gd name="connsiteX31-135" fmla="*/ 512173 w 2187259"/>
                <a:gd name="connsiteY31-136" fmla="*/ 997169 h 2229751"/>
                <a:gd name="connsiteX32-137" fmla="*/ 508231 w 2187259"/>
                <a:gd name="connsiteY32-138" fmla="*/ 520262 h 2229751"/>
                <a:gd name="connsiteX33-139" fmla="*/ 638297 w 2187259"/>
                <a:gd name="connsiteY33-140" fmla="*/ 216776 h 2229751"/>
                <a:gd name="connsiteX34-141" fmla="*/ 859014 w 2187259"/>
                <a:gd name="connsiteY34-142" fmla="*/ 70945 h 2229751"/>
                <a:gd name="connsiteX35-143" fmla="*/ 1205855 w 2187259"/>
                <a:gd name="connsiteY35-144" fmla="*/ 0 h 2229751"/>
                <a:gd name="connsiteX0-145" fmla="*/ 1205855 w 2187259"/>
                <a:gd name="connsiteY0-146" fmla="*/ 0 h 2229751"/>
                <a:gd name="connsiteX1-147" fmla="*/ 1395041 w 2187259"/>
                <a:gd name="connsiteY1-148" fmla="*/ 70944 h 2229751"/>
                <a:gd name="connsiteX2-149" fmla="*/ 1462044 w 2187259"/>
                <a:gd name="connsiteY2-150" fmla="*/ 149772 h 2229751"/>
                <a:gd name="connsiteX3-151" fmla="*/ 1532990 w 2187259"/>
                <a:gd name="connsiteY3-152" fmla="*/ 201010 h 2229751"/>
                <a:gd name="connsiteX4-153" fmla="*/ 1655173 w 2187259"/>
                <a:gd name="connsiteY4-154" fmla="*/ 417786 h 2229751"/>
                <a:gd name="connsiteX5-155" fmla="*/ 1722176 w 2187259"/>
                <a:gd name="connsiteY5-156" fmla="*/ 827690 h 2229751"/>
                <a:gd name="connsiteX6-157" fmla="*/ 1670938 w 2187259"/>
                <a:gd name="connsiteY6-158" fmla="*/ 1119352 h 2229751"/>
                <a:gd name="connsiteX7-159" fmla="*/ 1639407 w 2187259"/>
                <a:gd name="connsiteY7-160" fmla="*/ 1308538 h 2229751"/>
                <a:gd name="connsiteX8-161" fmla="*/ 1749766 w 2187259"/>
                <a:gd name="connsiteY8-162" fmla="*/ 1450428 h 2229751"/>
                <a:gd name="connsiteX9-163" fmla="*/ 1879831 w 2187259"/>
                <a:gd name="connsiteY9-164" fmla="*/ 1501666 h 2229751"/>
                <a:gd name="connsiteX10-165" fmla="*/ 1787733 w 2187259"/>
                <a:gd name="connsiteY10-166" fmla="*/ 1589423 h 2229751"/>
                <a:gd name="connsiteX11-167" fmla="*/ 1726096 w 2187259"/>
                <a:gd name="connsiteY11-168" fmla="*/ 1610673 h 2229751"/>
                <a:gd name="connsiteX12-169" fmla="*/ 1788770 w 2187259"/>
                <a:gd name="connsiteY12-170" fmla="*/ 1626818 h 2229751"/>
                <a:gd name="connsiteX13-171" fmla="*/ 1886070 w 2187259"/>
                <a:gd name="connsiteY13-172" fmla="*/ 1652094 h 2229751"/>
                <a:gd name="connsiteX14-173" fmla="*/ 2007752 w 2187259"/>
                <a:gd name="connsiteY14-174" fmla="*/ 1691462 h 2229751"/>
                <a:gd name="connsiteX15-175" fmla="*/ 2111540 w 2187259"/>
                <a:gd name="connsiteY15-176" fmla="*/ 1730829 h 2229751"/>
                <a:gd name="connsiteX16-177" fmla="*/ 2143749 w 2187259"/>
                <a:gd name="connsiteY16-178" fmla="*/ 1870406 h 2229751"/>
                <a:gd name="connsiteX17-179" fmla="*/ 2168802 w 2187259"/>
                <a:gd name="connsiteY17-180" fmla="*/ 2052928 h 2229751"/>
                <a:gd name="connsiteX18-181" fmla="*/ 2186696 w 2187259"/>
                <a:gd name="connsiteY18-182" fmla="*/ 2217557 h 2229751"/>
                <a:gd name="connsiteX19-183" fmla="*/ 2183118 w 2187259"/>
                <a:gd name="connsiteY19-184" fmla="*/ 2217557 h 2229751"/>
                <a:gd name="connsiteX20-185" fmla="*/ 1116611 w 2187259"/>
                <a:gd name="connsiteY20-186" fmla="*/ 2221135 h 2229751"/>
                <a:gd name="connsiteX21-187" fmla="*/ 0 w 2187259"/>
                <a:gd name="connsiteY21-188" fmla="*/ 2217557 h 2229751"/>
                <a:gd name="connsiteX22-189" fmla="*/ 53683 w 2187259"/>
                <a:gd name="connsiteY22-190" fmla="*/ 1856091 h 2229751"/>
                <a:gd name="connsiteX23-191" fmla="*/ 96629 w 2187259"/>
                <a:gd name="connsiteY23-192" fmla="*/ 1727251 h 2229751"/>
                <a:gd name="connsiteX24-193" fmla="*/ 200417 w 2187259"/>
                <a:gd name="connsiteY24-194" fmla="*/ 1677146 h 2229751"/>
                <a:gd name="connsiteX25-195" fmla="*/ 429860 w 2187259"/>
                <a:gd name="connsiteY25-196" fmla="*/ 1611216 h 2229751"/>
                <a:gd name="connsiteX26-197" fmla="*/ 450554 w 2187259"/>
                <a:gd name="connsiteY26-198" fmla="*/ 1605451 h 2229751"/>
                <a:gd name="connsiteX27-199" fmla="*/ 449457 w 2187259"/>
                <a:gd name="connsiteY27-200" fmla="*/ 1605046 h 2229751"/>
                <a:gd name="connsiteX28-201" fmla="*/ 350576 w 2187259"/>
                <a:gd name="connsiteY28-202" fmla="*/ 1505607 h 2229751"/>
                <a:gd name="connsiteX29-203" fmla="*/ 484583 w 2187259"/>
                <a:gd name="connsiteY29-204" fmla="*/ 1430721 h 2229751"/>
                <a:gd name="connsiteX30-205" fmla="*/ 575235 w 2187259"/>
                <a:gd name="connsiteY30-206" fmla="*/ 1280948 h 2229751"/>
                <a:gd name="connsiteX31-207" fmla="*/ 512173 w 2187259"/>
                <a:gd name="connsiteY31-208" fmla="*/ 997169 h 2229751"/>
                <a:gd name="connsiteX32-209" fmla="*/ 508231 w 2187259"/>
                <a:gd name="connsiteY32-210" fmla="*/ 520262 h 2229751"/>
                <a:gd name="connsiteX33-211" fmla="*/ 638297 w 2187259"/>
                <a:gd name="connsiteY33-212" fmla="*/ 216776 h 2229751"/>
                <a:gd name="connsiteX34-213" fmla="*/ 859014 w 2187259"/>
                <a:gd name="connsiteY34-214" fmla="*/ 70945 h 2229751"/>
                <a:gd name="connsiteX35-215" fmla="*/ 1205855 w 2187259"/>
                <a:gd name="connsiteY35-216" fmla="*/ 0 h 2229751"/>
                <a:gd name="connsiteX0-217" fmla="*/ 1205855 w 2187259"/>
                <a:gd name="connsiteY0-218" fmla="*/ 0 h 2229751"/>
                <a:gd name="connsiteX1-219" fmla="*/ 1395041 w 2187259"/>
                <a:gd name="connsiteY1-220" fmla="*/ 70944 h 2229751"/>
                <a:gd name="connsiteX2-221" fmla="*/ 1462044 w 2187259"/>
                <a:gd name="connsiteY2-222" fmla="*/ 149772 h 2229751"/>
                <a:gd name="connsiteX3-223" fmla="*/ 1532990 w 2187259"/>
                <a:gd name="connsiteY3-224" fmla="*/ 201010 h 2229751"/>
                <a:gd name="connsiteX4-225" fmla="*/ 1655173 w 2187259"/>
                <a:gd name="connsiteY4-226" fmla="*/ 417786 h 2229751"/>
                <a:gd name="connsiteX5-227" fmla="*/ 1722176 w 2187259"/>
                <a:gd name="connsiteY5-228" fmla="*/ 827690 h 2229751"/>
                <a:gd name="connsiteX6-229" fmla="*/ 1670938 w 2187259"/>
                <a:gd name="connsiteY6-230" fmla="*/ 1119352 h 2229751"/>
                <a:gd name="connsiteX7-231" fmla="*/ 1639407 w 2187259"/>
                <a:gd name="connsiteY7-232" fmla="*/ 1308538 h 2229751"/>
                <a:gd name="connsiteX8-233" fmla="*/ 1749766 w 2187259"/>
                <a:gd name="connsiteY8-234" fmla="*/ 1450428 h 2229751"/>
                <a:gd name="connsiteX9-235" fmla="*/ 1879831 w 2187259"/>
                <a:gd name="connsiteY9-236" fmla="*/ 1501666 h 2229751"/>
                <a:gd name="connsiteX10-237" fmla="*/ 1787733 w 2187259"/>
                <a:gd name="connsiteY10-238" fmla="*/ 1589423 h 2229751"/>
                <a:gd name="connsiteX11-239" fmla="*/ 1726096 w 2187259"/>
                <a:gd name="connsiteY11-240" fmla="*/ 1610673 h 2229751"/>
                <a:gd name="connsiteX12-241" fmla="*/ 1788770 w 2187259"/>
                <a:gd name="connsiteY12-242" fmla="*/ 1626818 h 2229751"/>
                <a:gd name="connsiteX13-243" fmla="*/ 1886070 w 2187259"/>
                <a:gd name="connsiteY13-244" fmla="*/ 1652094 h 2229751"/>
                <a:gd name="connsiteX14-245" fmla="*/ 2007752 w 2187259"/>
                <a:gd name="connsiteY14-246" fmla="*/ 1691462 h 2229751"/>
                <a:gd name="connsiteX15-247" fmla="*/ 2111540 w 2187259"/>
                <a:gd name="connsiteY15-248" fmla="*/ 1730829 h 2229751"/>
                <a:gd name="connsiteX16-249" fmla="*/ 2143749 w 2187259"/>
                <a:gd name="connsiteY16-250" fmla="*/ 1870406 h 2229751"/>
                <a:gd name="connsiteX17-251" fmla="*/ 2168802 w 2187259"/>
                <a:gd name="connsiteY17-252" fmla="*/ 2052928 h 2229751"/>
                <a:gd name="connsiteX18-253" fmla="*/ 2186696 w 2187259"/>
                <a:gd name="connsiteY18-254" fmla="*/ 2217557 h 2229751"/>
                <a:gd name="connsiteX19-255" fmla="*/ 2183118 w 2187259"/>
                <a:gd name="connsiteY19-256" fmla="*/ 2217557 h 2229751"/>
                <a:gd name="connsiteX20-257" fmla="*/ 1116611 w 2187259"/>
                <a:gd name="connsiteY20-258" fmla="*/ 2221135 h 2229751"/>
                <a:gd name="connsiteX21-259" fmla="*/ 0 w 2187259"/>
                <a:gd name="connsiteY21-260" fmla="*/ 2217557 h 2229751"/>
                <a:gd name="connsiteX22-261" fmla="*/ 53683 w 2187259"/>
                <a:gd name="connsiteY22-262" fmla="*/ 1856091 h 2229751"/>
                <a:gd name="connsiteX23-263" fmla="*/ 96629 w 2187259"/>
                <a:gd name="connsiteY23-264" fmla="*/ 1727251 h 2229751"/>
                <a:gd name="connsiteX24-265" fmla="*/ 200417 w 2187259"/>
                <a:gd name="connsiteY24-266" fmla="*/ 1677146 h 2229751"/>
                <a:gd name="connsiteX25-267" fmla="*/ 429860 w 2187259"/>
                <a:gd name="connsiteY25-268" fmla="*/ 1611216 h 2229751"/>
                <a:gd name="connsiteX26-269" fmla="*/ 450554 w 2187259"/>
                <a:gd name="connsiteY26-270" fmla="*/ 1605451 h 2229751"/>
                <a:gd name="connsiteX27-271" fmla="*/ 449457 w 2187259"/>
                <a:gd name="connsiteY27-272" fmla="*/ 1605046 h 2229751"/>
                <a:gd name="connsiteX28-273" fmla="*/ 350576 w 2187259"/>
                <a:gd name="connsiteY28-274" fmla="*/ 1505607 h 2229751"/>
                <a:gd name="connsiteX29-275" fmla="*/ 484583 w 2187259"/>
                <a:gd name="connsiteY29-276" fmla="*/ 1430721 h 2229751"/>
                <a:gd name="connsiteX30-277" fmla="*/ 575235 w 2187259"/>
                <a:gd name="connsiteY30-278" fmla="*/ 1280948 h 2229751"/>
                <a:gd name="connsiteX31-279" fmla="*/ 512173 w 2187259"/>
                <a:gd name="connsiteY31-280" fmla="*/ 997169 h 2229751"/>
                <a:gd name="connsiteX32-281" fmla="*/ 508231 w 2187259"/>
                <a:gd name="connsiteY32-282" fmla="*/ 520262 h 2229751"/>
                <a:gd name="connsiteX33-283" fmla="*/ 638297 w 2187259"/>
                <a:gd name="connsiteY33-284" fmla="*/ 216776 h 2229751"/>
                <a:gd name="connsiteX34-285" fmla="*/ 859014 w 2187259"/>
                <a:gd name="connsiteY34-286" fmla="*/ 70945 h 2229751"/>
                <a:gd name="connsiteX35-287" fmla="*/ 1205855 w 2187259"/>
                <a:gd name="connsiteY35-288" fmla="*/ 0 h 222975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-1" fmla="*/ 63401 w 367760"/>
                <a:gd name="connsiteY0-2" fmla="*/ 16730 h 264802"/>
                <a:gd name="connsiteX1-3" fmla="*/ 150950 w 367760"/>
                <a:gd name="connsiteY1-4" fmla="*/ 152917 h 264802"/>
                <a:gd name="connsiteX2-5" fmla="*/ 184997 w 367760"/>
                <a:gd name="connsiteY2-6" fmla="*/ 186964 h 264802"/>
                <a:gd name="connsiteX3-7" fmla="*/ 243363 w 367760"/>
                <a:gd name="connsiteY3-8" fmla="*/ 84824 h 264802"/>
                <a:gd name="connsiteX4-9" fmla="*/ 272546 w 367760"/>
                <a:gd name="connsiteY4-10" fmla="*/ 7003 h 264802"/>
                <a:gd name="connsiteX5-11" fmla="*/ 296865 w 367760"/>
                <a:gd name="connsiteY5-12" fmla="*/ 7003 h 264802"/>
                <a:gd name="connsiteX6-13" fmla="*/ 345503 w 367760"/>
                <a:gd name="connsiteY6-14" fmla="*/ 36186 h 264802"/>
                <a:gd name="connsiteX7-15" fmla="*/ 364959 w 367760"/>
                <a:gd name="connsiteY7-16" fmla="*/ 94552 h 264802"/>
                <a:gd name="connsiteX8-17" fmla="*/ 287137 w 367760"/>
                <a:gd name="connsiteY8-18" fmla="*/ 118871 h 264802"/>
                <a:gd name="connsiteX9-19" fmla="*/ 184997 w 367760"/>
                <a:gd name="connsiteY9-20" fmla="*/ 264786 h 264802"/>
                <a:gd name="connsiteX10-21" fmla="*/ 82856 w 367760"/>
                <a:gd name="connsiteY10-22" fmla="*/ 109143 h 264802"/>
                <a:gd name="connsiteX11-23" fmla="*/ 14763 w 367760"/>
                <a:gd name="connsiteY11-24" fmla="*/ 89688 h 264802"/>
                <a:gd name="connsiteX12-25" fmla="*/ 171 w 367760"/>
                <a:gd name="connsiteY12-26" fmla="*/ 94552 h 264802"/>
                <a:gd name="connsiteX13-27" fmla="*/ 63401 w 367760"/>
                <a:gd name="connsiteY13-28" fmla="*/ 16730 h 264802"/>
                <a:gd name="connsiteX0-29" fmla="*/ 63401 w 364959"/>
                <a:gd name="connsiteY0-30" fmla="*/ 16730 h 264802"/>
                <a:gd name="connsiteX1-31" fmla="*/ 150950 w 364959"/>
                <a:gd name="connsiteY1-32" fmla="*/ 152917 h 264802"/>
                <a:gd name="connsiteX2-33" fmla="*/ 184997 w 364959"/>
                <a:gd name="connsiteY2-34" fmla="*/ 186964 h 264802"/>
                <a:gd name="connsiteX3-35" fmla="*/ 243363 w 364959"/>
                <a:gd name="connsiteY3-36" fmla="*/ 84824 h 264802"/>
                <a:gd name="connsiteX4-37" fmla="*/ 272546 w 364959"/>
                <a:gd name="connsiteY4-38" fmla="*/ 7003 h 264802"/>
                <a:gd name="connsiteX5-39" fmla="*/ 296865 w 364959"/>
                <a:gd name="connsiteY5-40" fmla="*/ 7003 h 264802"/>
                <a:gd name="connsiteX6-41" fmla="*/ 345503 w 364959"/>
                <a:gd name="connsiteY6-42" fmla="*/ 36186 h 264802"/>
                <a:gd name="connsiteX7-43" fmla="*/ 364959 w 364959"/>
                <a:gd name="connsiteY7-44" fmla="*/ 94552 h 264802"/>
                <a:gd name="connsiteX8-45" fmla="*/ 287137 w 364959"/>
                <a:gd name="connsiteY8-46" fmla="*/ 118871 h 264802"/>
                <a:gd name="connsiteX9-47" fmla="*/ 184997 w 364959"/>
                <a:gd name="connsiteY9-48" fmla="*/ 264786 h 264802"/>
                <a:gd name="connsiteX10-49" fmla="*/ 82856 w 364959"/>
                <a:gd name="connsiteY10-50" fmla="*/ 109143 h 264802"/>
                <a:gd name="connsiteX11-51" fmla="*/ 14763 w 364959"/>
                <a:gd name="connsiteY11-52" fmla="*/ 89688 h 264802"/>
                <a:gd name="connsiteX12-53" fmla="*/ 171 w 364959"/>
                <a:gd name="connsiteY12-54" fmla="*/ 94552 h 264802"/>
                <a:gd name="connsiteX13-55" fmla="*/ 63401 w 364959"/>
                <a:gd name="connsiteY13-56" fmla="*/ 16730 h 264802"/>
                <a:gd name="connsiteX0-57" fmla="*/ 63401 w 364959"/>
                <a:gd name="connsiteY0-58" fmla="*/ 16730 h 264802"/>
                <a:gd name="connsiteX1-59" fmla="*/ 150950 w 364959"/>
                <a:gd name="connsiteY1-60" fmla="*/ 152917 h 264802"/>
                <a:gd name="connsiteX2-61" fmla="*/ 184997 w 364959"/>
                <a:gd name="connsiteY2-62" fmla="*/ 186964 h 264802"/>
                <a:gd name="connsiteX3-63" fmla="*/ 243363 w 364959"/>
                <a:gd name="connsiteY3-64" fmla="*/ 84824 h 264802"/>
                <a:gd name="connsiteX4-65" fmla="*/ 272546 w 364959"/>
                <a:gd name="connsiteY4-66" fmla="*/ 7003 h 264802"/>
                <a:gd name="connsiteX5-67" fmla="*/ 296865 w 364959"/>
                <a:gd name="connsiteY5-68" fmla="*/ 7003 h 264802"/>
                <a:gd name="connsiteX6-69" fmla="*/ 345503 w 364959"/>
                <a:gd name="connsiteY6-70" fmla="*/ 36186 h 264802"/>
                <a:gd name="connsiteX7-71" fmla="*/ 364959 w 364959"/>
                <a:gd name="connsiteY7-72" fmla="*/ 94552 h 264802"/>
                <a:gd name="connsiteX8-73" fmla="*/ 287137 w 364959"/>
                <a:gd name="connsiteY8-74" fmla="*/ 118871 h 264802"/>
                <a:gd name="connsiteX9-75" fmla="*/ 184997 w 364959"/>
                <a:gd name="connsiteY9-76" fmla="*/ 264786 h 264802"/>
                <a:gd name="connsiteX10-77" fmla="*/ 82856 w 364959"/>
                <a:gd name="connsiteY10-78" fmla="*/ 109143 h 264802"/>
                <a:gd name="connsiteX11-79" fmla="*/ 14763 w 364959"/>
                <a:gd name="connsiteY11-80" fmla="*/ 89688 h 264802"/>
                <a:gd name="connsiteX12-81" fmla="*/ 171 w 364959"/>
                <a:gd name="connsiteY12-82" fmla="*/ 94552 h 264802"/>
                <a:gd name="connsiteX13-83" fmla="*/ 63401 w 364959"/>
                <a:gd name="connsiteY13-84" fmla="*/ 16730 h 264802"/>
                <a:gd name="connsiteX0-85" fmla="*/ 63401 w 364959"/>
                <a:gd name="connsiteY0-86" fmla="*/ 16730 h 274528"/>
                <a:gd name="connsiteX1-87" fmla="*/ 150950 w 364959"/>
                <a:gd name="connsiteY1-88" fmla="*/ 152917 h 274528"/>
                <a:gd name="connsiteX2-89" fmla="*/ 184997 w 364959"/>
                <a:gd name="connsiteY2-90" fmla="*/ 186964 h 274528"/>
                <a:gd name="connsiteX3-91" fmla="*/ 243363 w 364959"/>
                <a:gd name="connsiteY3-92" fmla="*/ 84824 h 274528"/>
                <a:gd name="connsiteX4-93" fmla="*/ 272546 w 364959"/>
                <a:gd name="connsiteY4-94" fmla="*/ 7003 h 274528"/>
                <a:gd name="connsiteX5-95" fmla="*/ 296865 w 364959"/>
                <a:gd name="connsiteY5-96" fmla="*/ 7003 h 274528"/>
                <a:gd name="connsiteX6-97" fmla="*/ 345503 w 364959"/>
                <a:gd name="connsiteY6-98" fmla="*/ 36186 h 274528"/>
                <a:gd name="connsiteX7-99" fmla="*/ 364959 w 364959"/>
                <a:gd name="connsiteY7-100" fmla="*/ 94552 h 274528"/>
                <a:gd name="connsiteX8-101" fmla="*/ 287137 w 364959"/>
                <a:gd name="connsiteY8-102" fmla="*/ 118871 h 274528"/>
                <a:gd name="connsiteX9-103" fmla="*/ 184997 w 364959"/>
                <a:gd name="connsiteY9-104" fmla="*/ 274513 h 274528"/>
                <a:gd name="connsiteX10-105" fmla="*/ 82856 w 364959"/>
                <a:gd name="connsiteY10-106" fmla="*/ 109143 h 274528"/>
                <a:gd name="connsiteX11-107" fmla="*/ 14763 w 364959"/>
                <a:gd name="connsiteY11-108" fmla="*/ 89688 h 274528"/>
                <a:gd name="connsiteX12-109" fmla="*/ 171 w 364959"/>
                <a:gd name="connsiteY12-110" fmla="*/ 94552 h 274528"/>
                <a:gd name="connsiteX13-111" fmla="*/ 63401 w 364959"/>
                <a:gd name="connsiteY13-112" fmla="*/ 16730 h 274528"/>
                <a:gd name="connsiteX0-113" fmla="*/ 63401 w 364959"/>
                <a:gd name="connsiteY0-114" fmla="*/ 16730 h 274528"/>
                <a:gd name="connsiteX1-115" fmla="*/ 150950 w 364959"/>
                <a:gd name="connsiteY1-116" fmla="*/ 152917 h 274528"/>
                <a:gd name="connsiteX2-117" fmla="*/ 184997 w 364959"/>
                <a:gd name="connsiteY2-118" fmla="*/ 186964 h 274528"/>
                <a:gd name="connsiteX3-119" fmla="*/ 243363 w 364959"/>
                <a:gd name="connsiteY3-120" fmla="*/ 84824 h 274528"/>
                <a:gd name="connsiteX4-121" fmla="*/ 272546 w 364959"/>
                <a:gd name="connsiteY4-122" fmla="*/ 7003 h 274528"/>
                <a:gd name="connsiteX5-123" fmla="*/ 296865 w 364959"/>
                <a:gd name="connsiteY5-124" fmla="*/ 7003 h 274528"/>
                <a:gd name="connsiteX6-125" fmla="*/ 345503 w 364959"/>
                <a:gd name="connsiteY6-126" fmla="*/ 36186 h 274528"/>
                <a:gd name="connsiteX7-127" fmla="*/ 364959 w 364959"/>
                <a:gd name="connsiteY7-128" fmla="*/ 94552 h 274528"/>
                <a:gd name="connsiteX8-129" fmla="*/ 287137 w 364959"/>
                <a:gd name="connsiteY8-130" fmla="*/ 118871 h 274528"/>
                <a:gd name="connsiteX9-131" fmla="*/ 184997 w 364959"/>
                <a:gd name="connsiteY9-132" fmla="*/ 274513 h 274528"/>
                <a:gd name="connsiteX10-133" fmla="*/ 82856 w 364959"/>
                <a:gd name="connsiteY10-134" fmla="*/ 109143 h 274528"/>
                <a:gd name="connsiteX11-135" fmla="*/ 14763 w 364959"/>
                <a:gd name="connsiteY11-136" fmla="*/ 89688 h 274528"/>
                <a:gd name="connsiteX12-137" fmla="*/ 171 w 364959"/>
                <a:gd name="connsiteY12-138" fmla="*/ 94552 h 274528"/>
                <a:gd name="connsiteX13-139" fmla="*/ 63401 w 364959"/>
                <a:gd name="connsiteY13-140" fmla="*/ 16730 h 274528"/>
                <a:gd name="connsiteX0-141" fmla="*/ 63401 w 364959"/>
                <a:gd name="connsiteY0-142" fmla="*/ 16730 h 274513"/>
                <a:gd name="connsiteX1-143" fmla="*/ 150950 w 364959"/>
                <a:gd name="connsiteY1-144" fmla="*/ 152917 h 274513"/>
                <a:gd name="connsiteX2-145" fmla="*/ 184997 w 364959"/>
                <a:gd name="connsiteY2-146" fmla="*/ 186964 h 274513"/>
                <a:gd name="connsiteX3-147" fmla="*/ 243363 w 364959"/>
                <a:gd name="connsiteY3-148" fmla="*/ 84824 h 274513"/>
                <a:gd name="connsiteX4-149" fmla="*/ 272546 w 364959"/>
                <a:gd name="connsiteY4-150" fmla="*/ 7003 h 274513"/>
                <a:gd name="connsiteX5-151" fmla="*/ 296865 w 364959"/>
                <a:gd name="connsiteY5-152" fmla="*/ 7003 h 274513"/>
                <a:gd name="connsiteX6-153" fmla="*/ 345503 w 364959"/>
                <a:gd name="connsiteY6-154" fmla="*/ 36186 h 274513"/>
                <a:gd name="connsiteX7-155" fmla="*/ 364959 w 364959"/>
                <a:gd name="connsiteY7-156" fmla="*/ 94552 h 274513"/>
                <a:gd name="connsiteX8-157" fmla="*/ 287137 w 364959"/>
                <a:gd name="connsiteY8-158" fmla="*/ 118871 h 274513"/>
                <a:gd name="connsiteX9-159" fmla="*/ 184997 w 364959"/>
                <a:gd name="connsiteY9-160" fmla="*/ 274513 h 274513"/>
                <a:gd name="connsiteX10-161" fmla="*/ 82856 w 364959"/>
                <a:gd name="connsiteY10-162" fmla="*/ 109143 h 274513"/>
                <a:gd name="connsiteX11-163" fmla="*/ 14763 w 364959"/>
                <a:gd name="connsiteY11-164" fmla="*/ 89688 h 274513"/>
                <a:gd name="connsiteX12-165" fmla="*/ 171 w 364959"/>
                <a:gd name="connsiteY12-166" fmla="*/ 94552 h 274513"/>
                <a:gd name="connsiteX13-167" fmla="*/ 63401 w 364959"/>
                <a:gd name="connsiteY13-168" fmla="*/ 16730 h 274513"/>
                <a:gd name="connsiteX0-169" fmla="*/ 63401 w 364959"/>
                <a:gd name="connsiteY0-170" fmla="*/ 16730 h 274513"/>
                <a:gd name="connsiteX1-171" fmla="*/ 150950 w 364959"/>
                <a:gd name="connsiteY1-172" fmla="*/ 152917 h 274513"/>
                <a:gd name="connsiteX2-173" fmla="*/ 184997 w 364959"/>
                <a:gd name="connsiteY2-174" fmla="*/ 186964 h 274513"/>
                <a:gd name="connsiteX3-175" fmla="*/ 243363 w 364959"/>
                <a:gd name="connsiteY3-176" fmla="*/ 84824 h 274513"/>
                <a:gd name="connsiteX4-177" fmla="*/ 272546 w 364959"/>
                <a:gd name="connsiteY4-178" fmla="*/ 7003 h 274513"/>
                <a:gd name="connsiteX5-179" fmla="*/ 296865 w 364959"/>
                <a:gd name="connsiteY5-180" fmla="*/ 7003 h 274513"/>
                <a:gd name="connsiteX6-181" fmla="*/ 345503 w 364959"/>
                <a:gd name="connsiteY6-182" fmla="*/ 36186 h 274513"/>
                <a:gd name="connsiteX7-183" fmla="*/ 364959 w 364959"/>
                <a:gd name="connsiteY7-184" fmla="*/ 94552 h 274513"/>
                <a:gd name="connsiteX8-185" fmla="*/ 287137 w 364959"/>
                <a:gd name="connsiteY8-186" fmla="*/ 118871 h 274513"/>
                <a:gd name="connsiteX9-187" fmla="*/ 184997 w 364959"/>
                <a:gd name="connsiteY9-188" fmla="*/ 274513 h 274513"/>
                <a:gd name="connsiteX10-189" fmla="*/ 82856 w 364959"/>
                <a:gd name="connsiteY10-190" fmla="*/ 109143 h 274513"/>
                <a:gd name="connsiteX11-191" fmla="*/ 14763 w 364959"/>
                <a:gd name="connsiteY11-192" fmla="*/ 89688 h 274513"/>
                <a:gd name="connsiteX12-193" fmla="*/ 171 w 364959"/>
                <a:gd name="connsiteY12-194" fmla="*/ 94552 h 274513"/>
                <a:gd name="connsiteX13-195" fmla="*/ 63401 w 364959"/>
                <a:gd name="connsiteY13-196" fmla="*/ 16730 h 274513"/>
                <a:gd name="connsiteX0-197" fmla="*/ 63401 w 364959"/>
                <a:gd name="connsiteY0-198" fmla="*/ 16730 h 274513"/>
                <a:gd name="connsiteX1-199" fmla="*/ 150950 w 364959"/>
                <a:gd name="connsiteY1-200" fmla="*/ 152917 h 274513"/>
                <a:gd name="connsiteX2-201" fmla="*/ 184997 w 364959"/>
                <a:gd name="connsiteY2-202" fmla="*/ 186964 h 274513"/>
                <a:gd name="connsiteX3-203" fmla="*/ 243363 w 364959"/>
                <a:gd name="connsiteY3-204" fmla="*/ 84824 h 274513"/>
                <a:gd name="connsiteX4-205" fmla="*/ 272546 w 364959"/>
                <a:gd name="connsiteY4-206" fmla="*/ 7003 h 274513"/>
                <a:gd name="connsiteX5-207" fmla="*/ 296865 w 364959"/>
                <a:gd name="connsiteY5-208" fmla="*/ 7003 h 274513"/>
                <a:gd name="connsiteX6-209" fmla="*/ 345503 w 364959"/>
                <a:gd name="connsiteY6-210" fmla="*/ 36186 h 274513"/>
                <a:gd name="connsiteX7-211" fmla="*/ 364959 w 364959"/>
                <a:gd name="connsiteY7-212" fmla="*/ 94552 h 274513"/>
                <a:gd name="connsiteX8-213" fmla="*/ 287137 w 364959"/>
                <a:gd name="connsiteY8-214" fmla="*/ 118871 h 274513"/>
                <a:gd name="connsiteX9-215" fmla="*/ 184997 w 364959"/>
                <a:gd name="connsiteY9-216" fmla="*/ 274513 h 274513"/>
                <a:gd name="connsiteX10-217" fmla="*/ 80911 w 364959"/>
                <a:gd name="connsiteY10-218" fmla="*/ 120816 h 274513"/>
                <a:gd name="connsiteX11-219" fmla="*/ 14763 w 364959"/>
                <a:gd name="connsiteY11-220" fmla="*/ 89688 h 274513"/>
                <a:gd name="connsiteX12-221" fmla="*/ 171 w 364959"/>
                <a:gd name="connsiteY12-222" fmla="*/ 94552 h 274513"/>
                <a:gd name="connsiteX13-223" fmla="*/ 63401 w 364959"/>
                <a:gd name="connsiteY13-224" fmla="*/ 16730 h 274513"/>
                <a:gd name="connsiteX0-225" fmla="*/ 63401 w 364959"/>
                <a:gd name="connsiteY0-226" fmla="*/ 16730 h 274513"/>
                <a:gd name="connsiteX1-227" fmla="*/ 150950 w 364959"/>
                <a:gd name="connsiteY1-228" fmla="*/ 152917 h 274513"/>
                <a:gd name="connsiteX2-229" fmla="*/ 184997 w 364959"/>
                <a:gd name="connsiteY2-230" fmla="*/ 186964 h 274513"/>
                <a:gd name="connsiteX3-231" fmla="*/ 243363 w 364959"/>
                <a:gd name="connsiteY3-232" fmla="*/ 84824 h 274513"/>
                <a:gd name="connsiteX4-233" fmla="*/ 272546 w 364959"/>
                <a:gd name="connsiteY4-234" fmla="*/ 7003 h 274513"/>
                <a:gd name="connsiteX5-235" fmla="*/ 296865 w 364959"/>
                <a:gd name="connsiteY5-236" fmla="*/ 7003 h 274513"/>
                <a:gd name="connsiteX6-237" fmla="*/ 345503 w 364959"/>
                <a:gd name="connsiteY6-238" fmla="*/ 36186 h 274513"/>
                <a:gd name="connsiteX7-239" fmla="*/ 364959 w 364959"/>
                <a:gd name="connsiteY7-240" fmla="*/ 94552 h 274513"/>
                <a:gd name="connsiteX8-241" fmla="*/ 287137 w 364959"/>
                <a:gd name="connsiteY8-242" fmla="*/ 118871 h 274513"/>
                <a:gd name="connsiteX9-243" fmla="*/ 184997 w 364959"/>
                <a:gd name="connsiteY9-244" fmla="*/ 274513 h 274513"/>
                <a:gd name="connsiteX10-245" fmla="*/ 75075 w 364959"/>
                <a:gd name="connsiteY10-246" fmla="*/ 91635 h 274513"/>
                <a:gd name="connsiteX11-247" fmla="*/ 14763 w 364959"/>
                <a:gd name="connsiteY11-248" fmla="*/ 89688 h 274513"/>
                <a:gd name="connsiteX12-249" fmla="*/ 171 w 364959"/>
                <a:gd name="connsiteY12-250" fmla="*/ 94552 h 274513"/>
                <a:gd name="connsiteX13-251" fmla="*/ 63401 w 364959"/>
                <a:gd name="connsiteY13-252" fmla="*/ 16730 h 274513"/>
                <a:gd name="connsiteX0-253" fmla="*/ 63401 w 364959"/>
                <a:gd name="connsiteY0-254" fmla="*/ 16730 h 274513"/>
                <a:gd name="connsiteX1-255" fmla="*/ 150950 w 364959"/>
                <a:gd name="connsiteY1-256" fmla="*/ 152917 h 274513"/>
                <a:gd name="connsiteX2-257" fmla="*/ 184997 w 364959"/>
                <a:gd name="connsiteY2-258" fmla="*/ 186964 h 274513"/>
                <a:gd name="connsiteX3-259" fmla="*/ 243363 w 364959"/>
                <a:gd name="connsiteY3-260" fmla="*/ 84824 h 274513"/>
                <a:gd name="connsiteX4-261" fmla="*/ 272546 w 364959"/>
                <a:gd name="connsiteY4-262" fmla="*/ 7003 h 274513"/>
                <a:gd name="connsiteX5-263" fmla="*/ 296865 w 364959"/>
                <a:gd name="connsiteY5-264" fmla="*/ 7003 h 274513"/>
                <a:gd name="connsiteX6-265" fmla="*/ 345503 w 364959"/>
                <a:gd name="connsiteY6-266" fmla="*/ 36186 h 274513"/>
                <a:gd name="connsiteX7-267" fmla="*/ 364959 w 364959"/>
                <a:gd name="connsiteY7-268" fmla="*/ 94552 h 274513"/>
                <a:gd name="connsiteX8-269" fmla="*/ 287137 w 364959"/>
                <a:gd name="connsiteY8-270" fmla="*/ 118871 h 274513"/>
                <a:gd name="connsiteX9-271" fmla="*/ 184997 w 364959"/>
                <a:gd name="connsiteY9-272" fmla="*/ 274513 h 274513"/>
                <a:gd name="connsiteX10-273" fmla="*/ 84802 w 364959"/>
                <a:gd name="connsiteY10-274" fmla="*/ 105253 h 274513"/>
                <a:gd name="connsiteX11-275" fmla="*/ 14763 w 364959"/>
                <a:gd name="connsiteY11-276" fmla="*/ 89688 h 274513"/>
                <a:gd name="connsiteX12-277" fmla="*/ 171 w 364959"/>
                <a:gd name="connsiteY12-278" fmla="*/ 94552 h 274513"/>
                <a:gd name="connsiteX13-279" fmla="*/ 63401 w 364959"/>
                <a:gd name="connsiteY13-280" fmla="*/ 16730 h 274513"/>
                <a:gd name="connsiteX0-281" fmla="*/ 63401 w 364959"/>
                <a:gd name="connsiteY0-282" fmla="*/ 16730 h 274513"/>
                <a:gd name="connsiteX1-283" fmla="*/ 150950 w 364959"/>
                <a:gd name="connsiteY1-284" fmla="*/ 152917 h 274513"/>
                <a:gd name="connsiteX2-285" fmla="*/ 184997 w 364959"/>
                <a:gd name="connsiteY2-286" fmla="*/ 186964 h 274513"/>
                <a:gd name="connsiteX3-287" fmla="*/ 243363 w 364959"/>
                <a:gd name="connsiteY3-288" fmla="*/ 84824 h 274513"/>
                <a:gd name="connsiteX4-289" fmla="*/ 272546 w 364959"/>
                <a:gd name="connsiteY4-290" fmla="*/ 7003 h 274513"/>
                <a:gd name="connsiteX5-291" fmla="*/ 296865 w 364959"/>
                <a:gd name="connsiteY5-292" fmla="*/ 7003 h 274513"/>
                <a:gd name="connsiteX6-293" fmla="*/ 345503 w 364959"/>
                <a:gd name="connsiteY6-294" fmla="*/ 36186 h 274513"/>
                <a:gd name="connsiteX7-295" fmla="*/ 364959 w 364959"/>
                <a:gd name="connsiteY7-296" fmla="*/ 94552 h 274513"/>
                <a:gd name="connsiteX8-297" fmla="*/ 287137 w 364959"/>
                <a:gd name="connsiteY8-298" fmla="*/ 118871 h 274513"/>
                <a:gd name="connsiteX9-299" fmla="*/ 184997 w 364959"/>
                <a:gd name="connsiteY9-300" fmla="*/ 274513 h 274513"/>
                <a:gd name="connsiteX10-301" fmla="*/ 84802 w 364959"/>
                <a:gd name="connsiteY10-302" fmla="*/ 105253 h 274513"/>
                <a:gd name="connsiteX11-303" fmla="*/ 14763 w 364959"/>
                <a:gd name="connsiteY11-304" fmla="*/ 89688 h 274513"/>
                <a:gd name="connsiteX12-305" fmla="*/ 171 w 364959"/>
                <a:gd name="connsiteY12-306" fmla="*/ 94552 h 274513"/>
                <a:gd name="connsiteX13-307" fmla="*/ 63401 w 364959"/>
                <a:gd name="connsiteY13-308" fmla="*/ 16730 h 274513"/>
                <a:gd name="connsiteX0-309" fmla="*/ 63401 w 364959"/>
                <a:gd name="connsiteY0-310" fmla="*/ 16730 h 274513"/>
                <a:gd name="connsiteX1-311" fmla="*/ 150950 w 364959"/>
                <a:gd name="connsiteY1-312" fmla="*/ 152917 h 274513"/>
                <a:gd name="connsiteX2-313" fmla="*/ 184997 w 364959"/>
                <a:gd name="connsiteY2-314" fmla="*/ 186964 h 274513"/>
                <a:gd name="connsiteX3-315" fmla="*/ 243363 w 364959"/>
                <a:gd name="connsiteY3-316" fmla="*/ 84824 h 274513"/>
                <a:gd name="connsiteX4-317" fmla="*/ 272546 w 364959"/>
                <a:gd name="connsiteY4-318" fmla="*/ 7003 h 274513"/>
                <a:gd name="connsiteX5-319" fmla="*/ 296865 w 364959"/>
                <a:gd name="connsiteY5-320" fmla="*/ 7003 h 274513"/>
                <a:gd name="connsiteX6-321" fmla="*/ 345503 w 364959"/>
                <a:gd name="connsiteY6-322" fmla="*/ 36186 h 274513"/>
                <a:gd name="connsiteX7-323" fmla="*/ 364959 w 364959"/>
                <a:gd name="connsiteY7-324" fmla="*/ 94552 h 274513"/>
                <a:gd name="connsiteX8-325" fmla="*/ 287137 w 364959"/>
                <a:gd name="connsiteY8-326" fmla="*/ 118871 h 274513"/>
                <a:gd name="connsiteX9-327" fmla="*/ 184997 w 364959"/>
                <a:gd name="connsiteY9-328" fmla="*/ 274513 h 274513"/>
                <a:gd name="connsiteX10-329" fmla="*/ 84802 w 364959"/>
                <a:gd name="connsiteY10-330" fmla="*/ 105253 h 274513"/>
                <a:gd name="connsiteX11-331" fmla="*/ 14763 w 364959"/>
                <a:gd name="connsiteY11-332" fmla="*/ 89688 h 274513"/>
                <a:gd name="connsiteX12-333" fmla="*/ 171 w 364959"/>
                <a:gd name="connsiteY12-334" fmla="*/ 94552 h 274513"/>
                <a:gd name="connsiteX13-335" fmla="*/ 63401 w 364959"/>
                <a:gd name="connsiteY13-336" fmla="*/ 16730 h 274513"/>
                <a:gd name="connsiteX0-337" fmla="*/ 63401 w 364959"/>
                <a:gd name="connsiteY0-338" fmla="*/ 16730 h 274513"/>
                <a:gd name="connsiteX1-339" fmla="*/ 150950 w 364959"/>
                <a:gd name="connsiteY1-340" fmla="*/ 152917 h 274513"/>
                <a:gd name="connsiteX2-341" fmla="*/ 184997 w 364959"/>
                <a:gd name="connsiteY2-342" fmla="*/ 186964 h 274513"/>
                <a:gd name="connsiteX3-343" fmla="*/ 243363 w 364959"/>
                <a:gd name="connsiteY3-344" fmla="*/ 84824 h 274513"/>
                <a:gd name="connsiteX4-345" fmla="*/ 272546 w 364959"/>
                <a:gd name="connsiteY4-346" fmla="*/ 7003 h 274513"/>
                <a:gd name="connsiteX5-347" fmla="*/ 296865 w 364959"/>
                <a:gd name="connsiteY5-348" fmla="*/ 7003 h 274513"/>
                <a:gd name="connsiteX6-349" fmla="*/ 345503 w 364959"/>
                <a:gd name="connsiteY6-350" fmla="*/ 36186 h 274513"/>
                <a:gd name="connsiteX7-351" fmla="*/ 364959 w 364959"/>
                <a:gd name="connsiteY7-352" fmla="*/ 94552 h 274513"/>
                <a:gd name="connsiteX8-353" fmla="*/ 287137 w 364959"/>
                <a:gd name="connsiteY8-354" fmla="*/ 118871 h 274513"/>
                <a:gd name="connsiteX9-355" fmla="*/ 184997 w 364959"/>
                <a:gd name="connsiteY9-356" fmla="*/ 274513 h 274513"/>
                <a:gd name="connsiteX10-357" fmla="*/ 84802 w 364959"/>
                <a:gd name="connsiteY10-358" fmla="*/ 105253 h 274513"/>
                <a:gd name="connsiteX11-359" fmla="*/ 14763 w 364959"/>
                <a:gd name="connsiteY11-360" fmla="*/ 89688 h 274513"/>
                <a:gd name="connsiteX12-361" fmla="*/ 171 w 364959"/>
                <a:gd name="connsiteY12-362" fmla="*/ 94552 h 274513"/>
                <a:gd name="connsiteX13-363" fmla="*/ 63401 w 364959"/>
                <a:gd name="connsiteY13-364" fmla="*/ 16730 h 274513"/>
                <a:gd name="connsiteX0-365" fmla="*/ 63401 w 364959"/>
                <a:gd name="connsiteY0-366" fmla="*/ 16730 h 274513"/>
                <a:gd name="connsiteX1-367" fmla="*/ 150950 w 364959"/>
                <a:gd name="connsiteY1-368" fmla="*/ 152917 h 274513"/>
                <a:gd name="connsiteX2-369" fmla="*/ 184997 w 364959"/>
                <a:gd name="connsiteY2-370" fmla="*/ 186964 h 274513"/>
                <a:gd name="connsiteX3-371" fmla="*/ 243363 w 364959"/>
                <a:gd name="connsiteY3-372" fmla="*/ 84824 h 274513"/>
                <a:gd name="connsiteX4-373" fmla="*/ 272546 w 364959"/>
                <a:gd name="connsiteY4-374" fmla="*/ 7003 h 274513"/>
                <a:gd name="connsiteX5-375" fmla="*/ 296865 w 364959"/>
                <a:gd name="connsiteY5-376" fmla="*/ 7003 h 274513"/>
                <a:gd name="connsiteX6-377" fmla="*/ 345503 w 364959"/>
                <a:gd name="connsiteY6-378" fmla="*/ 36186 h 274513"/>
                <a:gd name="connsiteX7-379" fmla="*/ 364959 w 364959"/>
                <a:gd name="connsiteY7-380" fmla="*/ 94552 h 274513"/>
                <a:gd name="connsiteX8-381" fmla="*/ 287137 w 364959"/>
                <a:gd name="connsiteY8-382" fmla="*/ 118871 h 274513"/>
                <a:gd name="connsiteX9-383" fmla="*/ 184997 w 364959"/>
                <a:gd name="connsiteY9-384" fmla="*/ 274513 h 274513"/>
                <a:gd name="connsiteX10-385" fmla="*/ 84802 w 364959"/>
                <a:gd name="connsiteY10-386" fmla="*/ 105253 h 274513"/>
                <a:gd name="connsiteX11-387" fmla="*/ 14763 w 364959"/>
                <a:gd name="connsiteY11-388" fmla="*/ 89688 h 274513"/>
                <a:gd name="connsiteX12-389" fmla="*/ 171 w 364959"/>
                <a:gd name="connsiteY12-390" fmla="*/ 94552 h 274513"/>
                <a:gd name="connsiteX13-391" fmla="*/ 63401 w 364959"/>
                <a:gd name="connsiteY13-392" fmla="*/ 16730 h 274513"/>
                <a:gd name="connsiteX0-393" fmla="*/ 63401 w 364959"/>
                <a:gd name="connsiteY0-394" fmla="*/ 16730 h 274513"/>
                <a:gd name="connsiteX1-395" fmla="*/ 150950 w 364959"/>
                <a:gd name="connsiteY1-396" fmla="*/ 152917 h 274513"/>
                <a:gd name="connsiteX2-397" fmla="*/ 184997 w 364959"/>
                <a:gd name="connsiteY2-398" fmla="*/ 186964 h 274513"/>
                <a:gd name="connsiteX3-399" fmla="*/ 243363 w 364959"/>
                <a:gd name="connsiteY3-400" fmla="*/ 84824 h 274513"/>
                <a:gd name="connsiteX4-401" fmla="*/ 272546 w 364959"/>
                <a:gd name="connsiteY4-402" fmla="*/ 7003 h 274513"/>
                <a:gd name="connsiteX5-403" fmla="*/ 296865 w 364959"/>
                <a:gd name="connsiteY5-404" fmla="*/ 7003 h 274513"/>
                <a:gd name="connsiteX6-405" fmla="*/ 345503 w 364959"/>
                <a:gd name="connsiteY6-406" fmla="*/ 36186 h 274513"/>
                <a:gd name="connsiteX7-407" fmla="*/ 364959 w 364959"/>
                <a:gd name="connsiteY7-408" fmla="*/ 94552 h 274513"/>
                <a:gd name="connsiteX8-409" fmla="*/ 294919 w 364959"/>
                <a:gd name="connsiteY8-410" fmla="*/ 89690 h 274513"/>
                <a:gd name="connsiteX9-411" fmla="*/ 184997 w 364959"/>
                <a:gd name="connsiteY9-412" fmla="*/ 274513 h 274513"/>
                <a:gd name="connsiteX10-413" fmla="*/ 84802 w 364959"/>
                <a:gd name="connsiteY10-414" fmla="*/ 105253 h 274513"/>
                <a:gd name="connsiteX11-415" fmla="*/ 14763 w 364959"/>
                <a:gd name="connsiteY11-416" fmla="*/ 89688 h 274513"/>
                <a:gd name="connsiteX12-417" fmla="*/ 171 w 364959"/>
                <a:gd name="connsiteY12-418" fmla="*/ 94552 h 274513"/>
                <a:gd name="connsiteX13-419" fmla="*/ 63401 w 364959"/>
                <a:gd name="connsiteY13-420" fmla="*/ 16730 h 274513"/>
                <a:gd name="connsiteX0-421" fmla="*/ 63401 w 378577"/>
                <a:gd name="connsiteY0-422" fmla="*/ 16730 h 274513"/>
                <a:gd name="connsiteX1-423" fmla="*/ 150950 w 378577"/>
                <a:gd name="connsiteY1-424" fmla="*/ 152917 h 274513"/>
                <a:gd name="connsiteX2-425" fmla="*/ 184997 w 378577"/>
                <a:gd name="connsiteY2-426" fmla="*/ 186964 h 274513"/>
                <a:gd name="connsiteX3-427" fmla="*/ 243363 w 378577"/>
                <a:gd name="connsiteY3-428" fmla="*/ 84824 h 274513"/>
                <a:gd name="connsiteX4-429" fmla="*/ 272546 w 378577"/>
                <a:gd name="connsiteY4-430" fmla="*/ 7003 h 274513"/>
                <a:gd name="connsiteX5-431" fmla="*/ 296865 w 378577"/>
                <a:gd name="connsiteY5-432" fmla="*/ 7003 h 274513"/>
                <a:gd name="connsiteX6-433" fmla="*/ 345503 w 378577"/>
                <a:gd name="connsiteY6-434" fmla="*/ 36186 h 274513"/>
                <a:gd name="connsiteX7-435" fmla="*/ 378577 w 378577"/>
                <a:gd name="connsiteY7-436" fmla="*/ 98443 h 274513"/>
                <a:gd name="connsiteX8-437" fmla="*/ 294919 w 378577"/>
                <a:gd name="connsiteY8-438" fmla="*/ 89690 h 274513"/>
                <a:gd name="connsiteX9-439" fmla="*/ 184997 w 378577"/>
                <a:gd name="connsiteY9-440" fmla="*/ 274513 h 274513"/>
                <a:gd name="connsiteX10-441" fmla="*/ 84802 w 378577"/>
                <a:gd name="connsiteY10-442" fmla="*/ 105253 h 274513"/>
                <a:gd name="connsiteX11-443" fmla="*/ 14763 w 378577"/>
                <a:gd name="connsiteY11-444" fmla="*/ 89688 h 274513"/>
                <a:gd name="connsiteX12-445" fmla="*/ 171 w 378577"/>
                <a:gd name="connsiteY12-446" fmla="*/ 94552 h 274513"/>
                <a:gd name="connsiteX13-447" fmla="*/ 63401 w 378577"/>
                <a:gd name="connsiteY13-448" fmla="*/ 16730 h 274513"/>
                <a:gd name="connsiteX0-449" fmla="*/ 78821 w 393997"/>
                <a:gd name="connsiteY0-450" fmla="*/ 16730 h 274513"/>
                <a:gd name="connsiteX1-451" fmla="*/ 166370 w 393997"/>
                <a:gd name="connsiteY1-452" fmla="*/ 152917 h 274513"/>
                <a:gd name="connsiteX2-453" fmla="*/ 200417 w 393997"/>
                <a:gd name="connsiteY2-454" fmla="*/ 186964 h 274513"/>
                <a:gd name="connsiteX3-455" fmla="*/ 258783 w 393997"/>
                <a:gd name="connsiteY3-456" fmla="*/ 84824 h 274513"/>
                <a:gd name="connsiteX4-457" fmla="*/ 287966 w 393997"/>
                <a:gd name="connsiteY4-458" fmla="*/ 7003 h 274513"/>
                <a:gd name="connsiteX5-459" fmla="*/ 312285 w 393997"/>
                <a:gd name="connsiteY5-460" fmla="*/ 7003 h 274513"/>
                <a:gd name="connsiteX6-461" fmla="*/ 360923 w 393997"/>
                <a:gd name="connsiteY6-462" fmla="*/ 36186 h 274513"/>
                <a:gd name="connsiteX7-463" fmla="*/ 393997 w 393997"/>
                <a:gd name="connsiteY7-464" fmla="*/ 98443 h 274513"/>
                <a:gd name="connsiteX8-465" fmla="*/ 310339 w 393997"/>
                <a:gd name="connsiteY8-466" fmla="*/ 89690 h 274513"/>
                <a:gd name="connsiteX9-467" fmla="*/ 200417 w 393997"/>
                <a:gd name="connsiteY9-468" fmla="*/ 274513 h 274513"/>
                <a:gd name="connsiteX10-469" fmla="*/ 100222 w 393997"/>
                <a:gd name="connsiteY10-470" fmla="*/ 105253 h 274513"/>
                <a:gd name="connsiteX11-471" fmla="*/ 30183 w 393997"/>
                <a:gd name="connsiteY11-472" fmla="*/ 89688 h 274513"/>
                <a:gd name="connsiteX12-473" fmla="*/ 27 w 393997"/>
                <a:gd name="connsiteY12-474" fmla="*/ 102334 h 274513"/>
                <a:gd name="connsiteX13-475" fmla="*/ 78821 w 393997"/>
                <a:gd name="connsiteY13-476" fmla="*/ 16730 h 274513"/>
                <a:gd name="connsiteX0-477" fmla="*/ 78960 w 394136"/>
                <a:gd name="connsiteY0-478" fmla="*/ 16730 h 274513"/>
                <a:gd name="connsiteX1-479" fmla="*/ 166509 w 394136"/>
                <a:gd name="connsiteY1-480" fmla="*/ 152917 h 274513"/>
                <a:gd name="connsiteX2-481" fmla="*/ 200556 w 394136"/>
                <a:gd name="connsiteY2-482" fmla="*/ 186964 h 274513"/>
                <a:gd name="connsiteX3-483" fmla="*/ 258922 w 394136"/>
                <a:gd name="connsiteY3-484" fmla="*/ 84824 h 274513"/>
                <a:gd name="connsiteX4-485" fmla="*/ 288105 w 394136"/>
                <a:gd name="connsiteY4-486" fmla="*/ 7003 h 274513"/>
                <a:gd name="connsiteX5-487" fmla="*/ 312424 w 394136"/>
                <a:gd name="connsiteY5-488" fmla="*/ 7003 h 274513"/>
                <a:gd name="connsiteX6-489" fmla="*/ 361062 w 394136"/>
                <a:gd name="connsiteY6-490" fmla="*/ 36186 h 274513"/>
                <a:gd name="connsiteX7-491" fmla="*/ 394136 w 394136"/>
                <a:gd name="connsiteY7-492" fmla="*/ 98443 h 274513"/>
                <a:gd name="connsiteX8-493" fmla="*/ 310478 w 394136"/>
                <a:gd name="connsiteY8-494" fmla="*/ 89690 h 274513"/>
                <a:gd name="connsiteX9-495" fmla="*/ 200556 w 394136"/>
                <a:gd name="connsiteY9-496" fmla="*/ 274513 h 274513"/>
                <a:gd name="connsiteX10-497" fmla="*/ 100361 w 394136"/>
                <a:gd name="connsiteY10-498" fmla="*/ 105253 h 274513"/>
                <a:gd name="connsiteX11-499" fmla="*/ 166 w 394136"/>
                <a:gd name="connsiteY11-500" fmla="*/ 102334 h 274513"/>
                <a:gd name="connsiteX12-501" fmla="*/ 78960 w 394136"/>
                <a:gd name="connsiteY12-502" fmla="*/ 16730 h 274513"/>
                <a:gd name="connsiteX0-503" fmla="*/ 78960 w 394136"/>
                <a:gd name="connsiteY0-504" fmla="*/ 16730 h 274513"/>
                <a:gd name="connsiteX1-505" fmla="*/ 166509 w 394136"/>
                <a:gd name="connsiteY1-506" fmla="*/ 152917 h 274513"/>
                <a:gd name="connsiteX2-507" fmla="*/ 200556 w 394136"/>
                <a:gd name="connsiteY2-508" fmla="*/ 186964 h 274513"/>
                <a:gd name="connsiteX3-509" fmla="*/ 258922 w 394136"/>
                <a:gd name="connsiteY3-510" fmla="*/ 84824 h 274513"/>
                <a:gd name="connsiteX4-511" fmla="*/ 288105 w 394136"/>
                <a:gd name="connsiteY4-512" fmla="*/ 7003 h 274513"/>
                <a:gd name="connsiteX5-513" fmla="*/ 312424 w 394136"/>
                <a:gd name="connsiteY5-514" fmla="*/ 7003 h 274513"/>
                <a:gd name="connsiteX6-515" fmla="*/ 361062 w 394136"/>
                <a:gd name="connsiteY6-516" fmla="*/ 36186 h 274513"/>
                <a:gd name="connsiteX7-517" fmla="*/ 394136 w 394136"/>
                <a:gd name="connsiteY7-518" fmla="*/ 98443 h 274513"/>
                <a:gd name="connsiteX8-519" fmla="*/ 310478 w 394136"/>
                <a:gd name="connsiteY8-520" fmla="*/ 89690 h 274513"/>
                <a:gd name="connsiteX9-521" fmla="*/ 200556 w 394136"/>
                <a:gd name="connsiteY9-522" fmla="*/ 274513 h 274513"/>
                <a:gd name="connsiteX10-523" fmla="*/ 100361 w 394136"/>
                <a:gd name="connsiteY10-524" fmla="*/ 105253 h 274513"/>
                <a:gd name="connsiteX11-525" fmla="*/ 166 w 394136"/>
                <a:gd name="connsiteY11-526" fmla="*/ 102334 h 274513"/>
                <a:gd name="connsiteX12-527" fmla="*/ 78960 w 394136"/>
                <a:gd name="connsiteY12-528" fmla="*/ 16730 h 274513"/>
                <a:gd name="connsiteX0-529" fmla="*/ 78960 w 394136"/>
                <a:gd name="connsiteY0-530" fmla="*/ 16730 h 274513"/>
                <a:gd name="connsiteX1-531" fmla="*/ 166509 w 394136"/>
                <a:gd name="connsiteY1-532" fmla="*/ 152917 h 274513"/>
                <a:gd name="connsiteX2-533" fmla="*/ 200556 w 394136"/>
                <a:gd name="connsiteY2-534" fmla="*/ 186964 h 274513"/>
                <a:gd name="connsiteX3-535" fmla="*/ 258922 w 394136"/>
                <a:gd name="connsiteY3-536" fmla="*/ 84824 h 274513"/>
                <a:gd name="connsiteX4-537" fmla="*/ 288105 w 394136"/>
                <a:gd name="connsiteY4-538" fmla="*/ 7003 h 274513"/>
                <a:gd name="connsiteX5-539" fmla="*/ 312424 w 394136"/>
                <a:gd name="connsiteY5-540" fmla="*/ 7003 h 274513"/>
                <a:gd name="connsiteX6-541" fmla="*/ 361062 w 394136"/>
                <a:gd name="connsiteY6-542" fmla="*/ 36186 h 274513"/>
                <a:gd name="connsiteX7-543" fmla="*/ 394136 w 394136"/>
                <a:gd name="connsiteY7-544" fmla="*/ 98443 h 274513"/>
                <a:gd name="connsiteX8-545" fmla="*/ 310478 w 394136"/>
                <a:gd name="connsiteY8-546" fmla="*/ 89690 h 274513"/>
                <a:gd name="connsiteX9-547" fmla="*/ 200556 w 394136"/>
                <a:gd name="connsiteY9-548" fmla="*/ 274513 h 274513"/>
                <a:gd name="connsiteX10-549" fmla="*/ 100361 w 394136"/>
                <a:gd name="connsiteY10-550" fmla="*/ 105253 h 274513"/>
                <a:gd name="connsiteX11-551" fmla="*/ 166 w 394136"/>
                <a:gd name="connsiteY11-552" fmla="*/ 102334 h 274513"/>
                <a:gd name="connsiteX12-553" fmla="*/ 78960 w 394136"/>
                <a:gd name="connsiteY12-554" fmla="*/ 16730 h 274513"/>
                <a:gd name="connsiteX0-555" fmla="*/ 78794 w 393970"/>
                <a:gd name="connsiteY0-556" fmla="*/ 16730 h 274513"/>
                <a:gd name="connsiteX1-557" fmla="*/ 166343 w 393970"/>
                <a:gd name="connsiteY1-558" fmla="*/ 152917 h 274513"/>
                <a:gd name="connsiteX2-559" fmla="*/ 200390 w 393970"/>
                <a:gd name="connsiteY2-560" fmla="*/ 186964 h 274513"/>
                <a:gd name="connsiteX3-561" fmla="*/ 258756 w 393970"/>
                <a:gd name="connsiteY3-562" fmla="*/ 84824 h 274513"/>
                <a:gd name="connsiteX4-563" fmla="*/ 287939 w 393970"/>
                <a:gd name="connsiteY4-564" fmla="*/ 7003 h 274513"/>
                <a:gd name="connsiteX5-565" fmla="*/ 312258 w 393970"/>
                <a:gd name="connsiteY5-566" fmla="*/ 7003 h 274513"/>
                <a:gd name="connsiteX6-567" fmla="*/ 360896 w 393970"/>
                <a:gd name="connsiteY6-568" fmla="*/ 36186 h 274513"/>
                <a:gd name="connsiteX7-569" fmla="*/ 393970 w 393970"/>
                <a:gd name="connsiteY7-570" fmla="*/ 98443 h 274513"/>
                <a:gd name="connsiteX8-571" fmla="*/ 310312 w 393970"/>
                <a:gd name="connsiteY8-572" fmla="*/ 89690 h 274513"/>
                <a:gd name="connsiteX9-573" fmla="*/ 200390 w 393970"/>
                <a:gd name="connsiteY9-574" fmla="*/ 274513 h 274513"/>
                <a:gd name="connsiteX10-575" fmla="*/ 100195 w 393970"/>
                <a:gd name="connsiteY10-576" fmla="*/ 105253 h 274513"/>
                <a:gd name="connsiteX11-577" fmla="*/ 0 w 393970"/>
                <a:gd name="connsiteY11-578" fmla="*/ 102334 h 274513"/>
                <a:gd name="connsiteX12-579" fmla="*/ 78794 w 393970"/>
                <a:gd name="connsiteY12-580" fmla="*/ 16730 h 274513"/>
                <a:gd name="connsiteX0-581" fmla="*/ 78794 w 393970"/>
                <a:gd name="connsiteY0-582" fmla="*/ 16730 h 274513"/>
                <a:gd name="connsiteX1-583" fmla="*/ 166343 w 393970"/>
                <a:gd name="connsiteY1-584" fmla="*/ 152917 h 274513"/>
                <a:gd name="connsiteX2-585" fmla="*/ 200390 w 393970"/>
                <a:gd name="connsiteY2-586" fmla="*/ 186964 h 274513"/>
                <a:gd name="connsiteX3-587" fmla="*/ 258756 w 393970"/>
                <a:gd name="connsiteY3-588" fmla="*/ 84824 h 274513"/>
                <a:gd name="connsiteX4-589" fmla="*/ 287939 w 393970"/>
                <a:gd name="connsiteY4-590" fmla="*/ 7003 h 274513"/>
                <a:gd name="connsiteX5-591" fmla="*/ 312258 w 393970"/>
                <a:gd name="connsiteY5-592" fmla="*/ 7003 h 274513"/>
                <a:gd name="connsiteX6-593" fmla="*/ 360896 w 393970"/>
                <a:gd name="connsiteY6-594" fmla="*/ 36186 h 274513"/>
                <a:gd name="connsiteX7-595" fmla="*/ 393970 w 393970"/>
                <a:gd name="connsiteY7-596" fmla="*/ 98443 h 274513"/>
                <a:gd name="connsiteX8-597" fmla="*/ 310312 w 393970"/>
                <a:gd name="connsiteY8-598" fmla="*/ 89690 h 274513"/>
                <a:gd name="connsiteX9-599" fmla="*/ 200390 w 393970"/>
                <a:gd name="connsiteY9-600" fmla="*/ 274513 h 274513"/>
                <a:gd name="connsiteX10-601" fmla="*/ 100195 w 393970"/>
                <a:gd name="connsiteY10-602" fmla="*/ 105253 h 274513"/>
                <a:gd name="connsiteX11-603" fmla="*/ 0 w 393970"/>
                <a:gd name="connsiteY11-604" fmla="*/ 102334 h 274513"/>
                <a:gd name="connsiteX12-605" fmla="*/ 78794 w 393970"/>
                <a:gd name="connsiteY12-606" fmla="*/ 16730 h 274513"/>
                <a:gd name="connsiteX0-607" fmla="*/ 78794 w 393970"/>
                <a:gd name="connsiteY0-608" fmla="*/ 16730 h 274513"/>
                <a:gd name="connsiteX1-609" fmla="*/ 158561 w 393970"/>
                <a:gd name="connsiteY1-610" fmla="*/ 108172 h 274513"/>
                <a:gd name="connsiteX2-611" fmla="*/ 200390 w 393970"/>
                <a:gd name="connsiteY2-612" fmla="*/ 186964 h 274513"/>
                <a:gd name="connsiteX3-613" fmla="*/ 258756 w 393970"/>
                <a:gd name="connsiteY3-614" fmla="*/ 84824 h 274513"/>
                <a:gd name="connsiteX4-615" fmla="*/ 287939 w 393970"/>
                <a:gd name="connsiteY4-616" fmla="*/ 7003 h 274513"/>
                <a:gd name="connsiteX5-617" fmla="*/ 312258 w 393970"/>
                <a:gd name="connsiteY5-618" fmla="*/ 7003 h 274513"/>
                <a:gd name="connsiteX6-619" fmla="*/ 360896 w 393970"/>
                <a:gd name="connsiteY6-620" fmla="*/ 36186 h 274513"/>
                <a:gd name="connsiteX7-621" fmla="*/ 393970 w 393970"/>
                <a:gd name="connsiteY7-622" fmla="*/ 98443 h 274513"/>
                <a:gd name="connsiteX8-623" fmla="*/ 310312 w 393970"/>
                <a:gd name="connsiteY8-624" fmla="*/ 89690 h 274513"/>
                <a:gd name="connsiteX9-625" fmla="*/ 200390 w 393970"/>
                <a:gd name="connsiteY9-626" fmla="*/ 274513 h 274513"/>
                <a:gd name="connsiteX10-627" fmla="*/ 100195 w 393970"/>
                <a:gd name="connsiteY10-628" fmla="*/ 105253 h 274513"/>
                <a:gd name="connsiteX11-629" fmla="*/ 0 w 393970"/>
                <a:gd name="connsiteY11-630" fmla="*/ 102334 h 274513"/>
                <a:gd name="connsiteX12-631" fmla="*/ 78794 w 393970"/>
                <a:gd name="connsiteY12-632" fmla="*/ 16730 h 274513"/>
                <a:gd name="connsiteX0-633" fmla="*/ 78794 w 393970"/>
                <a:gd name="connsiteY0-634" fmla="*/ 16730 h 274513"/>
                <a:gd name="connsiteX1-635" fmla="*/ 158561 w 393970"/>
                <a:gd name="connsiteY1-636" fmla="*/ 108172 h 274513"/>
                <a:gd name="connsiteX2-637" fmla="*/ 200390 w 393970"/>
                <a:gd name="connsiteY2-638" fmla="*/ 186964 h 274513"/>
                <a:gd name="connsiteX3-639" fmla="*/ 258756 w 393970"/>
                <a:gd name="connsiteY3-640" fmla="*/ 84824 h 274513"/>
                <a:gd name="connsiteX4-641" fmla="*/ 287939 w 393970"/>
                <a:gd name="connsiteY4-642" fmla="*/ 7003 h 274513"/>
                <a:gd name="connsiteX5-643" fmla="*/ 312258 w 393970"/>
                <a:gd name="connsiteY5-644" fmla="*/ 7003 h 274513"/>
                <a:gd name="connsiteX6-645" fmla="*/ 360896 w 393970"/>
                <a:gd name="connsiteY6-646" fmla="*/ 36186 h 274513"/>
                <a:gd name="connsiteX7-647" fmla="*/ 393970 w 393970"/>
                <a:gd name="connsiteY7-648" fmla="*/ 98443 h 274513"/>
                <a:gd name="connsiteX8-649" fmla="*/ 310312 w 393970"/>
                <a:gd name="connsiteY8-650" fmla="*/ 89690 h 274513"/>
                <a:gd name="connsiteX9-651" fmla="*/ 200390 w 393970"/>
                <a:gd name="connsiteY9-652" fmla="*/ 274513 h 274513"/>
                <a:gd name="connsiteX10-653" fmla="*/ 100195 w 393970"/>
                <a:gd name="connsiteY10-654" fmla="*/ 105253 h 274513"/>
                <a:gd name="connsiteX11-655" fmla="*/ 0 w 393970"/>
                <a:gd name="connsiteY11-656" fmla="*/ 102334 h 274513"/>
                <a:gd name="connsiteX12-657" fmla="*/ 78794 w 393970"/>
                <a:gd name="connsiteY12-658" fmla="*/ 16730 h 274513"/>
                <a:gd name="connsiteX0-659" fmla="*/ 78794 w 393970"/>
                <a:gd name="connsiteY0-660" fmla="*/ 16730 h 274513"/>
                <a:gd name="connsiteX1-661" fmla="*/ 152726 w 393970"/>
                <a:gd name="connsiteY1-662" fmla="*/ 108172 h 274513"/>
                <a:gd name="connsiteX2-663" fmla="*/ 200390 w 393970"/>
                <a:gd name="connsiteY2-664" fmla="*/ 186964 h 274513"/>
                <a:gd name="connsiteX3-665" fmla="*/ 258756 w 393970"/>
                <a:gd name="connsiteY3-666" fmla="*/ 84824 h 274513"/>
                <a:gd name="connsiteX4-667" fmla="*/ 287939 w 393970"/>
                <a:gd name="connsiteY4-668" fmla="*/ 7003 h 274513"/>
                <a:gd name="connsiteX5-669" fmla="*/ 312258 w 393970"/>
                <a:gd name="connsiteY5-670" fmla="*/ 7003 h 274513"/>
                <a:gd name="connsiteX6-671" fmla="*/ 360896 w 393970"/>
                <a:gd name="connsiteY6-672" fmla="*/ 36186 h 274513"/>
                <a:gd name="connsiteX7-673" fmla="*/ 393970 w 393970"/>
                <a:gd name="connsiteY7-674" fmla="*/ 98443 h 274513"/>
                <a:gd name="connsiteX8-675" fmla="*/ 310312 w 393970"/>
                <a:gd name="connsiteY8-676" fmla="*/ 89690 h 274513"/>
                <a:gd name="connsiteX9-677" fmla="*/ 200390 w 393970"/>
                <a:gd name="connsiteY9-678" fmla="*/ 274513 h 274513"/>
                <a:gd name="connsiteX10-679" fmla="*/ 100195 w 393970"/>
                <a:gd name="connsiteY10-680" fmla="*/ 105253 h 274513"/>
                <a:gd name="connsiteX11-681" fmla="*/ 0 w 393970"/>
                <a:gd name="connsiteY11-682" fmla="*/ 102334 h 274513"/>
                <a:gd name="connsiteX12-683" fmla="*/ 78794 w 393970"/>
                <a:gd name="connsiteY12-684" fmla="*/ 16730 h 274513"/>
                <a:gd name="connsiteX0-685" fmla="*/ 78794 w 393970"/>
                <a:gd name="connsiteY0-686" fmla="*/ 16730 h 274513"/>
                <a:gd name="connsiteX1-687" fmla="*/ 152726 w 393970"/>
                <a:gd name="connsiteY1-688" fmla="*/ 108172 h 274513"/>
                <a:gd name="connsiteX2-689" fmla="*/ 200390 w 393970"/>
                <a:gd name="connsiteY2-690" fmla="*/ 186964 h 274513"/>
                <a:gd name="connsiteX3-691" fmla="*/ 258756 w 393970"/>
                <a:gd name="connsiteY3-692" fmla="*/ 84824 h 274513"/>
                <a:gd name="connsiteX4-693" fmla="*/ 287939 w 393970"/>
                <a:gd name="connsiteY4-694" fmla="*/ 7003 h 274513"/>
                <a:gd name="connsiteX5-695" fmla="*/ 312258 w 393970"/>
                <a:gd name="connsiteY5-696" fmla="*/ 7003 h 274513"/>
                <a:gd name="connsiteX6-697" fmla="*/ 360896 w 393970"/>
                <a:gd name="connsiteY6-698" fmla="*/ 36186 h 274513"/>
                <a:gd name="connsiteX7-699" fmla="*/ 393970 w 393970"/>
                <a:gd name="connsiteY7-700" fmla="*/ 98443 h 274513"/>
                <a:gd name="connsiteX8-701" fmla="*/ 310312 w 393970"/>
                <a:gd name="connsiteY8-702" fmla="*/ 89690 h 274513"/>
                <a:gd name="connsiteX9-703" fmla="*/ 200390 w 393970"/>
                <a:gd name="connsiteY9-704" fmla="*/ 274513 h 274513"/>
                <a:gd name="connsiteX10-705" fmla="*/ 100195 w 393970"/>
                <a:gd name="connsiteY10-706" fmla="*/ 105253 h 274513"/>
                <a:gd name="connsiteX11-707" fmla="*/ 0 w 393970"/>
                <a:gd name="connsiteY11-708" fmla="*/ 102334 h 274513"/>
                <a:gd name="connsiteX12-709" fmla="*/ 78794 w 393970"/>
                <a:gd name="connsiteY12-710" fmla="*/ 16730 h 274513"/>
                <a:gd name="connsiteX0-711" fmla="*/ 78794 w 393970"/>
                <a:gd name="connsiteY0-712" fmla="*/ 16730 h 274513"/>
                <a:gd name="connsiteX1-713" fmla="*/ 152726 w 393970"/>
                <a:gd name="connsiteY1-714" fmla="*/ 108172 h 274513"/>
                <a:gd name="connsiteX2-715" fmla="*/ 200390 w 393970"/>
                <a:gd name="connsiteY2-716" fmla="*/ 186964 h 274513"/>
                <a:gd name="connsiteX3-717" fmla="*/ 258756 w 393970"/>
                <a:gd name="connsiteY3-718" fmla="*/ 84824 h 274513"/>
                <a:gd name="connsiteX4-719" fmla="*/ 287939 w 393970"/>
                <a:gd name="connsiteY4-720" fmla="*/ 7003 h 274513"/>
                <a:gd name="connsiteX5-721" fmla="*/ 312258 w 393970"/>
                <a:gd name="connsiteY5-722" fmla="*/ 7003 h 274513"/>
                <a:gd name="connsiteX6-723" fmla="*/ 360896 w 393970"/>
                <a:gd name="connsiteY6-724" fmla="*/ 36186 h 274513"/>
                <a:gd name="connsiteX7-725" fmla="*/ 393970 w 393970"/>
                <a:gd name="connsiteY7-726" fmla="*/ 98443 h 274513"/>
                <a:gd name="connsiteX8-727" fmla="*/ 310312 w 393970"/>
                <a:gd name="connsiteY8-728" fmla="*/ 89690 h 274513"/>
                <a:gd name="connsiteX9-729" fmla="*/ 200390 w 393970"/>
                <a:gd name="connsiteY9-730" fmla="*/ 274513 h 274513"/>
                <a:gd name="connsiteX10-731" fmla="*/ 100195 w 393970"/>
                <a:gd name="connsiteY10-732" fmla="*/ 105253 h 274513"/>
                <a:gd name="connsiteX11-733" fmla="*/ 0 w 393970"/>
                <a:gd name="connsiteY11-734" fmla="*/ 102334 h 274513"/>
                <a:gd name="connsiteX12-735" fmla="*/ 78794 w 393970"/>
                <a:gd name="connsiteY12-736" fmla="*/ 16730 h 274513"/>
                <a:gd name="connsiteX0-737" fmla="*/ 78794 w 393970"/>
                <a:gd name="connsiteY0-738" fmla="*/ 16312 h 274095"/>
                <a:gd name="connsiteX1-739" fmla="*/ 152726 w 393970"/>
                <a:gd name="connsiteY1-740" fmla="*/ 107754 h 274095"/>
                <a:gd name="connsiteX2-741" fmla="*/ 200390 w 393970"/>
                <a:gd name="connsiteY2-742" fmla="*/ 186546 h 274095"/>
                <a:gd name="connsiteX3-743" fmla="*/ 249029 w 393970"/>
                <a:gd name="connsiteY3-744" fmla="*/ 78569 h 274095"/>
                <a:gd name="connsiteX4-745" fmla="*/ 287939 w 393970"/>
                <a:gd name="connsiteY4-746" fmla="*/ 6585 h 274095"/>
                <a:gd name="connsiteX5-747" fmla="*/ 312258 w 393970"/>
                <a:gd name="connsiteY5-748" fmla="*/ 6585 h 274095"/>
                <a:gd name="connsiteX6-749" fmla="*/ 360896 w 393970"/>
                <a:gd name="connsiteY6-750" fmla="*/ 35768 h 274095"/>
                <a:gd name="connsiteX7-751" fmla="*/ 393970 w 393970"/>
                <a:gd name="connsiteY7-752" fmla="*/ 98025 h 274095"/>
                <a:gd name="connsiteX8-753" fmla="*/ 310312 w 393970"/>
                <a:gd name="connsiteY8-754" fmla="*/ 89272 h 274095"/>
                <a:gd name="connsiteX9-755" fmla="*/ 200390 w 393970"/>
                <a:gd name="connsiteY9-756" fmla="*/ 274095 h 274095"/>
                <a:gd name="connsiteX10-757" fmla="*/ 100195 w 393970"/>
                <a:gd name="connsiteY10-758" fmla="*/ 104835 h 274095"/>
                <a:gd name="connsiteX11-759" fmla="*/ 0 w 393970"/>
                <a:gd name="connsiteY11-760" fmla="*/ 101916 h 274095"/>
                <a:gd name="connsiteX12-761" fmla="*/ 78794 w 393970"/>
                <a:gd name="connsiteY12-762" fmla="*/ 16312 h 27409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3"/>
          <p:cNvGrpSpPr/>
          <p:nvPr/>
        </p:nvGrpSpPr>
        <p:grpSpPr>
          <a:xfrm>
            <a:off x="4982440" y="3169449"/>
            <a:ext cx="894370" cy="986120"/>
            <a:chOff x="6710347" y="4049438"/>
            <a:chExt cx="1373231" cy="1514022"/>
          </a:xfrm>
        </p:grpSpPr>
        <p:grpSp>
          <p:nvGrpSpPr>
            <p:cNvPr id="13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-1" fmla="*/ 893028 w 2408803"/>
                  <a:gd name="connsiteY0-2" fmla="*/ 0 h 979066"/>
                  <a:gd name="connsiteX1-3" fmla="*/ 1528551 w 2408803"/>
                  <a:gd name="connsiteY1-4" fmla="*/ 0 h 979066"/>
                  <a:gd name="connsiteX2-5" fmla="*/ 1523036 w 2408803"/>
                  <a:gd name="connsiteY2-6" fmla="*/ 9360 h 979066"/>
                  <a:gd name="connsiteX3-7" fmla="*/ 1509548 w 2408803"/>
                  <a:gd name="connsiteY3-8" fmla="*/ 43354 h 979066"/>
                  <a:gd name="connsiteX4-9" fmla="*/ 1525314 w 2408803"/>
                  <a:gd name="connsiteY4-10" fmla="*/ 141889 h 979066"/>
                  <a:gd name="connsiteX5-11" fmla="*/ 1560786 w 2408803"/>
                  <a:gd name="connsiteY5-12" fmla="*/ 157656 h 979066"/>
                  <a:gd name="connsiteX6-13" fmla="*/ 1600199 w 2408803"/>
                  <a:gd name="connsiteY6-14" fmla="*/ 212834 h 979066"/>
                  <a:gd name="connsiteX7-15" fmla="*/ 1848507 w 2408803"/>
                  <a:gd name="connsiteY7-16" fmla="*/ 283778 h 979066"/>
                  <a:gd name="connsiteX8-17" fmla="*/ 2077107 w 2408803"/>
                  <a:gd name="connsiteY8-18" fmla="*/ 342899 h 979066"/>
                  <a:gd name="connsiteX9-19" fmla="*/ 2225118 w 2408803"/>
                  <a:gd name="connsiteY9-20" fmla="*/ 342898 h 979066"/>
                  <a:gd name="connsiteX10-21" fmla="*/ 2325414 w 2408803"/>
                  <a:gd name="connsiteY10-22" fmla="*/ 429609 h 979066"/>
                  <a:gd name="connsiteX11-23" fmla="*/ 2360886 w 2408803"/>
                  <a:gd name="connsiteY11-24" fmla="*/ 583323 h 979066"/>
                  <a:gd name="connsiteX12-25" fmla="*/ 2388476 w 2408803"/>
                  <a:gd name="connsiteY12-26" fmla="*/ 784333 h 979066"/>
                  <a:gd name="connsiteX13-27" fmla="*/ 2408183 w 2408803"/>
                  <a:gd name="connsiteY13-28" fmla="*/ 965637 h 979066"/>
                  <a:gd name="connsiteX14-29" fmla="*/ 2404242 w 2408803"/>
                  <a:gd name="connsiteY14-30" fmla="*/ 965637 h 979066"/>
                  <a:gd name="connsiteX15-31" fmla="*/ 1229711 w 2408803"/>
                  <a:gd name="connsiteY15-32" fmla="*/ 969577 h 979066"/>
                  <a:gd name="connsiteX16-33" fmla="*/ 0 w 2408803"/>
                  <a:gd name="connsiteY16-34" fmla="*/ 965637 h 979066"/>
                  <a:gd name="connsiteX17-35" fmla="*/ 59121 w 2408803"/>
                  <a:gd name="connsiteY17-36" fmla="*/ 567558 h 979066"/>
                  <a:gd name="connsiteX18-37" fmla="*/ 106417 w 2408803"/>
                  <a:gd name="connsiteY18-38" fmla="*/ 425668 h 979066"/>
                  <a:gd name="connsiteX19-39" fmla="*/ 220717 w 2408803"/>
                  <a:gd name="connsiteY19-40" fmla="*/ 370489 h 979066"/>
                  <a:gd name="connsiteX20-41" fmla="*/ 855280 w 2408803"/>
                  <a:gd name="connsiteY20-42" fmla="*/ 189185 h 979066"/>
                  <a:gd name="connsiteX21-43" fmla="*/ 878929 w 2408803"/>
                  <a:gd name="connsiteY21-44" fmla="*/ 134007 h 979066"/>
                  <a:gd name="connsiteX22-45" fmla="*/ 902576 w 2408803"/>
                  <a:gd name="connsiteY22-46" fmla="*/ 98533 h 979066"/>
                  <a:gd name="connsiteX23-47" fmla="*/ 902083 w 2408803"/>
                  <a:gd name="connsiteY23-48" fmla="*/ 47049 h 979066"/>
                  <a:gd name="connsiteX24" fmla="*/ 893028 w 2408803"/>
                  <a:gd name="connsiteY24" fmla="*/ 0 h 979066"/>
                  <a:gd name="connsiteX0-49" fmla="*/ 893028 w 2408803"/>
                  <a:gd name="connsiteY0-50" fmla="*/ 0 h 979066"/>
                  <a:gd name="connsiteX1-51" fmla="*/ 1528551 w 2408803"/>
                  <a:gd name="connsiteY1-52" fmla="*/ 0 h 979066"/>
                  <a:gd name="connsiteX2-53" fmla="*/ 1523036 w 2408803"/>
                  <a:gd name="connsiteY2-54" fmla="*/ 9360 h 979066"/>
                  <a:gd name="connsiteX3-55" fmla="*/ 1509548 w 2408803"/>
                  <a:gd name="connsiteY3-56" fmla="*/ 43354 h 979066"/>
                  <a:gd name="connsiteX4-57" fmla="*/ 1525314 w 2408803"/>
                  <a:gd name="connsiteY4-58" fmla="*/ 141889 h 979066"/>
                  <a:gd name="connsiteX5-59" fmla="*/ 1560786 w 2408803"/>
                  <a:gd name="connsiteY5-60" fmla="*/ 157656 h 979066"/>
                  <a:gd name="connsiteX6-61" fmla="*/ 1600199 w 2408803"/>
                  <a:gd name="connsiteY6-62" fmla="*/ 212834 h 979066"/>
                  <a:gd name="connsiteX7-63" fmla="*/ 1848507 w 2408803"/>
                  <a:gd name="connsiteY7-64" fmla="*/ 283778 h 979066"/>
                  <a:gd name="connsiteX8-65" fmla="*/ 2077107 w 2408803"/>
                  <a:gd name="connsiteY8-66" fmla="*/ 342899 h 979066"/>
                  <a:gd name="connsiteX9-67" fmla="*/ 2225118 w 2408803"/>
                  <a:gd name="connsiteY9-68" fmla="*/ 342898 h 979066"/>
                  <a:gd name="connsiteX10-69" fmla="*/ 2068662 w 2408803"/>
                  <a:gd name="connsiteY10-70" fmla="*/ 480847 h 979066"/>
                  <a:gd name="connsiteX11-71" fmla="*/ 2360886 w 2408803"/>
                  <a:gd name="connsiteY11-72" fmla="*/ 583323 h 979066"/>
                  <a:gd name="connsiteX12-73" fmla="*/ 2388476 w 2408803"/>
                  <a:gd name="connsiteY12-74" fmla="*/ 784333 h 979066"/>
                  <a:gd name="connsiteX13-75" fmla="*/ 2408183 w 2408803"/>
                  <a:gd name="connsiteY13-76" fmla="*/ 965637 h 979066"/>
                  <a:gd name="connsiteX14-77" fmla="*/ 2404242 w 2408803"/>
                  <a:gd name="connsiteY14-78" fmla="*/ 965637 h 979066"/>
                  <a:gd name="connsiteX15-79" fmla="*/ 1229711 w 2408803"/>
                  <a:gd name="connsiteY15-80" fmla="*/ 969577 h 979066"/>
                  <a:gd name="connsiteX16-81" fmla="*/ 0 w 2408803"/>
                  <a:gd name="connsiteY16-82" fmla="*/ 965637 h 979066"/>
                  <a:gd name="connsiteX17-83" fmla="*/ 59121 w 2408803"/>
                  <a:gd name="connsiteY17-84" fmla="*/ 567558 h 979066"/>
                  <a:gd name="connsiteX18-85" fmla="*/ 106417 w 2408803"/>
                  <a:gd name="connsiteY18-86" fmla="*/ 425668 h 979066"/>
                  <a:gd name="connsiteX19-87" fmla="*/ 220717 w 2408803"/>
                  <a:gd name="connsiteY19-88" fmla="*/ 370489 h 979066"/>
                  <a:gd name="connsiteX20-89" fmla="*/ 855280 w 2408803"/>
                  <a:gd name="connsiteY20-90" fmla="*/ 189185 h 979066"/>
                  <a:gd name="connsiteX21-91" fmla="*/ 878929 w 2408803"/>
                  <a:gd name="connsiteY21-92" fmla="*/ 134007 h 979066"/>
                  <a:gd name="connsiteX22-93" fmla="*/ 902576 w 2408803"/>
                  <a:gd name="connsiteY22-94" fmla="*/ 98533 h 979066"/>
                  <a:gd name="connsiteX23-95" fmla="*/ 902083 w 2408803"/>
                  <a:gd name="connsiteY23-96" fmla="*/ 47049 h 979066"/>
                  <a:gd name="connsiteX24-97" fmla="*/ 893028 w 2408803"/>
                  <a:gd name="connsiteY24-98" fmla="*/ 0 h 979066"/>
                  <a:gd name="connsiteX0-99" fmla="*/ 893028 w 2408803"/>
                  <a:gd name="connsiteY0-100" fmla="*/ 0 h 979066"/>
                  <a:gd name="connsiteX1-101" fmla="*/ 1528551 w 2408803"/>
                  <a:gd name="connsiteY1-102" fmla="*/ 0 h 979066"/>
                  <a:gd name="connsiteX2-103" fmla="*/ 1523036 w 2408803"/>
                  <a:gd name="connsiteY2-104" fmla="*/ 9360 h 979066"/>
                  <a:gd name="connsiteX3-105" fmla="*/ 1509548 w 2408803"/>
                  <a:gd name="connsiteY3-106" fmla="*/ 43354 h 979066"/>
                  <a:gd name="connsiteX4-107" fmla="*/ 1525314 w 2408803"/>
                  <a:gd name="connsiteY4-108" fmla="*/ 141889 h 979066"/>
                  <a:gd name="connsiteX5-109" fmla="*/ 1560786 w 2408803"/>
                  <a:gd name="connsiteY5-110" fmla="*/ 157656 h 979066"/>
                  <a:gd name="connsiteX6-111" fmla="*/ 1600199 w 2408803"/>
                  <a:gd name="connsiteY6-112" fmla="*/ 212834 h 979066"/>
                  <a:gd name="connsiteX7-113" fmla="*/ 1848507 w 2408803"/>
                  <a:gd name="connsiteY7-114" fmla="*/ 283778 h 979066"/>
                  <a:gd name="connsiteX8-115" fmla="*/ 2077107 w 2408803"/>
                  <a:gd name="connsiteY8-116" fmla="*/ 342899 h 979066"/>
                  <a:gd name="connsiteX9-117" fmla="*/ 2225118 w 2408803"/>
                  <a:gd name="connsiteY9-118" fmla="*/ 342898 h 979066"/>
                  <a:gd name="connsiteX10-119" fmla="*/ 2250722 w 2408803"/>
                  <a:gd name="connsiteY10-120" fmla="*/ 488729 h 979066"/>
                  <a:gd name="connsiteX11-121" fmla="*/ 2360886 w 2408803"/>
                  <a:gd name="connsiteY11-122" fmla="*/ 583323 h 979066"/>
                  <a:gd name="connsiteX12-123" fmla="*/ 2388476 w 2408803"/>
                  <a:gd name="connsiteY12-124" fmla="*/ 784333 h 979066"/>
                  <a:gd name="connsiteX13-125" fmla="*/ 2408183 w 2408803"/>
                  <a:gd name="connsiteY13-126" fmla="*/ 965637 h 979066"/>
                  <a:gd name="connsiteX14-127" fmla="*/ 2404242 w 2408803"/>
                  <a:gd name="connsiteY14-128" fmla="*/ 965637 h 979066"/>
                  <a:gd name="connsiteX15-129" fmla="*/ 1229711 w 2408803"/>
                  <a:gd name="connsiteY15-130" fmla="*/ 969577 h 979066"/>
                  <a:gd name="connsiteX16-131" fmla="*/ 0 w 2408803"/>
                  <a:gd name="connsiteY16-132" fmla="*/ 965637 h 979066"/>
                  <a:gd name="connsiteX17-133" fmla="*/ 59121 w 2408803"/>
                  <a:gd name="connsiteY17-134" fmla="*/ 567558 h 979066"/>
                  <a:gd name="connsiteX18-135" fmla="*/ 106417 w 2408803"/>
                  <a:gd name="connsiteY18-136" fmla="*/ 425668 h 979066"/>
                  <a:gd name="connsiteX19-137" fmla="*/ 220717 w 2408803"/>
                  <a:gd name="connsiteY19-138" fmla="*/ 370489 h 979066"/>
                  <a:gd name="connsiteX20-139" fmla="*/ 855280 w 2408803"/>
                  <a:gd name="connsiteY20-140" fmla="*/ 189185 h 979066"/>
                  <a:gd name="connsiteX21-141" fmla="*/ 878929 w 2408803"/>
                  <a:gd name="connsiteY21-142" fmla="*/ 134007 h 979066"/>
                  <a:gd name="connsiteX22-143" fmla="*/ 902576 w 2408803"/>
                  <a:gd name="connsiteY22-144" fmla="*/ 98533 h 979066"/>
                  <a:gd name="connsiteX23-145" fmla="*/ 902083 w 2408803"/>
                  <a:gd name="connsiteY23-146" fmla="*/ 47049 h 979066"/>
                  <a:gd name="connsiteX24-147" fmla="*/ 893028 w 2408803"/>
                  <a:gd name="connsiteY24-148" fmla="*/ 0 h 979066"/>
                  <a:gd name="connsiteX0-149" fmla="*/ 893028 w 2408803"/>
                  <a:gd name="connsiteY0-150" fmla="*/ 0 h 979066"/>
                  <a:gd name="connsiteX1-151" fmla="*/ 1528551 w 2408803"/>
                  <a:gd name="connsiteY1-152" fmla="*/ 0 h 979066"/>
                  <a:gd name="connsiteX2-153" fmla="*/ 1523036 w 2408803"/>
                  <a:gd name="connsiteY2-154" fmla="*/ 9360 h 979066"/>
                  <a:gd name="connsiteX3-155" fmla="*/ 1509548 w 2408803"/>
                  <a:gd name="connsiteY3-156" fmla="*/ 43354 h 979066"/>
                  <a:gd name="connsiteX4-157" fmla="*/ 1525314 w 2408803"/>
                  <a:gd name="connsiteY4-158" fmla="*/ 141889 h 979066"/>
                  <a:gd name="connsiteX5-159" fmla="*/ 1560786 w 2408803"/>
                  <a:gd name="connsiteY5-160" fmla="*/ 157656 h 979066"/>
                  <a:gd name="connsiteX6-161" fmla="*/ 1600199 w 2408803"/>
                  <a:gd name="connsiteY6-162" fmla="*/ 212834 h 979066"/>
                  <a:gd name="connsiteX7-163" fmla="*/ 1848507 w 2408803"/>
                  <a:gd name="connsiteY7-164" fmla="*/ 283778 h 979066"/>
                  <a:gd name="connsiteX8-165" fmla="*/ 2077107 w 2408803"/>
                  <a:gd name="connsiteY8-166" fmla="*/ 342899 h 979066"/>
                  <a:gd name="connsiteX9-167" fmla="*/ 2225118 w 2408803"/>
                  <a:gd name="connsiteY9-168" fmla="*/ 342898 h 979066"/>
                  <a:gd name="connsiteX10-169" fmla="*/ 2250722 w 2408803"/>
                  <a:gd name="connsiteY10-170" fmla="*/ 488729 h 979066"/>
                  <a:gd name="connsiteX11-171" fmla="*/ 2328210 w 2408803"/>
                  <a:gd name="connsiteY11-172" fmla="*/ 654268 h 979066"/>
                  <a:gd name="connsiteX12-173" fmla="*/ 2388476 w 2408803"/>
                  <a:gd name="connsiteY12-174" fmla="*/ 784333 h 979066"/>
                  <a:gd name="connsiteX13-175" fmla="*/ 2408183 w 2408803"/>
                  <a:gd name="connsiteY13-176" fmla="*/ 965637 h 979066"/>
                  <a:gd name="connsiteX14-177" fmla="*/ 2404242 w 2408803"/>
                  <a:gd name="connsiteY14-178" fmla="*/ 965637 h 979066"/>
                  <a:gd name="connsiteX15-179" fmla="*/ 1229711 w 2408803"/>
                  <a:gd name="connsiteY15-180" fmla="*/ 969577 h 979066"/>
                  <a:gd name="connsiteX16-181" fmla="*/ 0 w 2408803"/>
                  <a:gd name="connsiteY16-182" fmla="*/ 965637 h 979066"/>
                  <a:gd name="connsiteX17-183" fmla="*/ 59121 w 2408803"/>
                  <a:gd name="connsiteY17-184" fmla="*/ 567558 h 979066"/>
                  <a:gd name="connsiteX18-185" fmla="*/ 106417 w 2408803"/>
                  <a:gd name="connsiteY18-186" fmla="*/ 425668 h 979066"/>
                  <a:gd name="connsiteX19-187" fmla="*/ 220717 w 2408803"/>
                  <a:gd name="connsiteY19-188" fmla="*/ 370489 h 979066"/>
                  <a:gd name="connsiteX20-189" fmla="*/ 855280 w 2408803"/>
                  <a:gd name="connsiteY20-190" fmla="*/ 189185 h 979066"/>
                  <a:gd name="connsiteX21-191" fmla="*/ 878929 w 2408803"/>
                  <a:gd name="connsiteY21-192" fmla="*/ 134007 h 979066"/>
                  <a:gd name="connsiteX22-193" fmla="*/ 902576 w 2408803"/>
                  <a:gd name="connsiteY22-194" fmla="*/ 98533 h 979066"/>
                  <a:gd name="connsiteX23-195" fmla="*/ 902083 w 2408803"/>
                  <a:gd name="connsiteY23-196" fmla="*/ 47049 h 979066"/>
                  <a:gd name="connsiteX24-197" fmla="*/ 893028 w 2408803"/>
                  <a:gd name="connsiteY24-198" fmla="*/ 0 h 979066"/>
                  <a:gd name="connsiteX0-199" fmla="*/ 893028 w 2409687"/>
                  <a:gd name="connsiteY0-200" fmla="*/ 0 h 974979"/>
                  <a:gd name="connsiteX1-201" fmla="*/ 1528551 w 2409687"/>
                  <a:gd name="connsiteY1-202" fmla="*/ 0 h 974979"/>
                  <a:gd name="connsiteX2-203" fmla="*/ 1523036 w 2409687"/>
                  <a:gd name="connsiteY2-204" fmla="*/ 9360 h 974979"/>
                  <a:gd name="connsiteX3-205" fmla="*/ 1509548 w 2409687"/>
                  <a:gd name="connsiteY3-206" fmla="*/ 43354 h 974979"/>
                  <a:gd name="connsiteX4-207" fmla="*/ 1525314 w 2409687"/>
                  <a:gd name="connsiteY4-208" fmla="*/ 141889 h 974979"/>
                  <a:gd name="connsiteX5-209" fmla="*/ 1560786 w 2409687"/>
                  <a:gd name="connsiteY5-210" fmla="*/ 157656 h 974979"/>
                  <a:gd name="connsiteX6-211" fmla="*/ 1600199 w 2409687"/>
                  <a:gd name="connsiteY6-212" fmla="*/ 212834 h 974979"/>
                  <a:gd name="connsiteX7-213" fmla="*/ 1848507 w 2409687"/>
                  <a:gd name="connsiteY7-214" fmla="*/ 283778 h 974979"/>
                  <a:gd name="connsiteX8-215" fmla="*/ 2077107 w 2409687"/>
                  <a:gd name="connsiteY8-216" fmla="*/ 342899 h 974979"/>
                  <a:gd name="connsiteX9-217" fmla="*/ 2225118 w 2409687"/>
                  <a:gd name="connsiteY9-218" fmla="*/ 342898 h 974979"/>
                  <a:gd name="connsiteX10-219" fmla="*/ 2250722 w 2409687"/>
                  <a:gd name="connsiteY10-220" fmla="*/ 488729 h 974979"/>
                  <a:gd name="connsiteX11-221" fmla="*/ 2328210 w 2409687"/>
                  <a:gd name="connsiteY11-222" fmla="*/ 654268 h 974979"/>
                  <a:gd name="connsiteX12-223" fmla="*/ 2374472 w 2409687"/>
                  <a:gd name="connsiteY12-224" fmla="*/ 839513 h 974979"/>
                  <a:gd name="connsiteX13-225" fmla="*/ 2408183 w 2409687"/>
                  <a:gd name="connsiteY13-226" fmla="*/ 965637 h 974979"/>
                  <a:gd name="connsiteX14-227" fmla="*/ 2404242 w 2409687"/>
                  <a:gd name="connsiteY14-228" fmla="*/ 965637 h 974979"/>
                  <a:gd name="connsiteX15-229" fmla="*/ 1229711 w 2409687"/>
                  <a:gd name="connsiteY15-230" fmla="*/ 969577 h 974979"/>
                  <a:gd name="connsiteX16-231" fmla="*/ 0 w 2409687"/>
                  <a:gd name="connsiteY16-232" fmla="*/ 965637 h 974979"/>
                  <a:gd name="connsiteX17-233" fmla="*/ 59121 w 2409687"/>
                  <a:gd name="connsiteY17-234" fmla="*/ 567558 h 974979"/>
                  <a:gd name="connsiteX18-235" fmla="*/ 106417 w 2409687"/>
                  <a:gd name="connsiteY18-236" fmla="*/ 425668 h 974979"/>
                  <a:gd name="connsiteX19-237" fmla="*/ 220717 w 2409687"/>
                  <a:gd name="connsiteY19-238" fmla="*/ 370489 h 974979"/>
                  <a:gd name="connsiteX20-239" fmla="*/ 855280 w 2409687"/>
                  <a:gd name="connsiteY20-240" fmla="*/ 189185 h 974979"/>
                  <a:gd name="connsiteX21-241" fmla="*/ 878929 w 2409687"/>
                  <a:gd name="connsiteY21-242" fmla="*/ 134007 h 974979"/>
                  <a:gd name="connsiteX22-243" fmla="*/ 902576 w 2409687"/>
                  <a:gd name="connsiteY22-244" fmla="*/ 98533 h 974979"/>
                  <a:gd name="connsiteX23-245" fmla="*/ 902083 w 2409687"/>
                  <a:gd name="connsiteY23-246" fmla="*/ 47049 h 974979"/>
                  <a:gd name="connsiteX24-247" fmla="*/ 893028 w 2409687"/>
                  <a:gd name="connsiteY24-248" fmla="*/ 0 h 974979"/>
                  <a:gd name="connsiteX0-249" fmla="*/ 893028 w 2409687"/>
                  <a:gd name="connsiteY0-250" fmla="*/ 0 h 974979"/>
                  <a:gd name="connsiteX1-251" fmla="*/ 1528551 w 2409687"/>
                  <a:gd name="connsiteY1-252" fmla="*/ 0 h 974979"/>
                  <a:gd name="connsiteX2-253" fmla="*/ 1523036 w 2409687"/>
                  <a:gd name="connsiteY2-254" fmla="*/ 9360 h 974979"/>
                  <a:gd name="connsiteX3-255" fmla="*/ 1509548 w 2409687"/>
                  <a:gd name="connsiteY3-256" fmla="*/ 43354 h 974979"/>
                  <a:gd name="connsiteX4-257" fmla="*/ 1525314 w 2409687"/>
                  <a:gd name="connsiteY4-258" fmla="*/ 141889 h 974979"/>
                  <a:gd name="connsiteX5-259" fmla="*/ 1560786 w 2409687"/>
                  <a:gd name="connsiteY5-260" fmla="*/ 157656 h 974979"/>
                  <a:gd name="connsiteX6-261" fmla="*/ 1600199 w 2409687"/>
                  <a:gd name="connsiteY6-262" fmla="*/ 212834 h 974979"/>
                  <a:gd name="connsiteX7-263" fmla="*/ 1848507 w 2409687"/>
                  <a:gd name="connsiteY7-264" fmla="*/ 283778 h 974979"/>
                  <a:gd name="connsiteX8-265" fmla="*/ 2077107 w 2409687"/>
                  <a:gd name="connsiteY8-266" fmla="*/ 342899 h 974979"/>
                  <a:gd name="connsiteX9-267" fmla="*/ 2225118 w 2409687"/>
                  <a:gd name="connsiteY9-268" fmla="*/ 342898 h 974979"/>
                  <a:gd name="connsiteX10-269" fmla="*/ 2250722 w 2409687"/>
                  <a:gd name="connsiteY10-270" fmla="*/ 488729 h 974979"/>
                  <a:gd name="connsiteX11-271" fmla="*/ 2328210 w 2409687"/>
                  <a:gd name="connsiteY11-272" fmla="*/ 654268 h 974979"/>
                  <a:gd name="connsiteX12-273" fmla="*/ 2374472 w 2409687"/>
                  <a:gd name="connsiteY12-274" fmla="*/ 839513 h 974979"/>
                  <a:gd name="connsiteX13-275" fmla="*/ 2408183 w 2409687"/>
                  <a:gd name="connsiteY13-276" fmla="*/ 965637 h 974979"/>
                  <a:gd name="connsiteX14-277" fmla="*/ 2404242 w 2409687"/>
                  <a:gd name="connsiteY14-278" fmla="*/ 965637 h 974979"/>
                  <a:gd name="connsiteX15-279" fmla="*/ 1229711 w 2409687"/>
                  <a:gd name="connsiteY15-280" fmla="*/ 969577 h 974979"/>
                  <a:gd name="connsiteX16-281" fmla="*/ 0 w 2409687"/>
                  <a:gd name="connsiteY16-282" fmla="*/ 965637 h 974979"/>
                  <a:gd name="connsiteX17-283" fmla="*/ 59121 w 2409687"/>
                  <a:gd name="connsiteY17-284" fmla="*/ 567558 h 974979"/>
                  <a:gd name="connsiteX18-285" fmla="*/ 106417 w 2409687"/>
                  <a:gd name="connsiteY18-286" fmla="*/ 425668 h 974979"/>
                  <a:gd name="connsiteX19-287" fmla="*/ 220717 w 2409687"/>
                  <a:gd name="connsiteY19-288" fmla="*/ 370489 h 974979"/>
                  <a:gd name="connsiteX20-289" fmla="*/ 855280 w 2409687"/>
                  <a:gd name="connsiteY20-290" fmla="*/ 189185 h 974979"/>
                  <a:gd name="connsiteX21-291" fmla="*/ 878929 w 2409687"/>
                  <a:gd name="connsiteY21-292" fmla="*/ 134007 h 974979"/>
                  <a:gd name="connsiteX22-293" fmla="*/ 902576 w 2409687"/>
                  <a:gd name="connsiteY22-294" fmla="*/ 98533 h 974979"/>
                  <a:gd name="connsiteX23-295" fmla="*/ 902083 w 2409687"/>
                  <a:gd name="connsiteY23-296" fmla="*/ 47049 h 974979"/>
                  <a:gd name="connsiteX24-297" fmla="*/ 893028 w 2409687"/>
                  <a:gd name="connsiteY24-298" fmla="*/ 0 h 974979"/>
                  <a:gd name="connsiteX0-299" fmla="*/ 893028 w 2409687"/>
                  <a:gd name="connsiteY0-300" fmla="*/ 0 h 974979"/>
                  <a:gd name="connsiteX1-301" fmla="*/ 1528551 w 2409687"/>
                  <a:gd name="connsiteY1-302" fmla="*/ 0 h 974979"/>
                  <a:gd name="connsiteX2-303" fmla="*/ 1523036 w 2409687"/>
                  <a:gd name="connsiteY2-304" fmla="*/ 9360 h 974979"/>
                  <a:gd name="connsiteX3-305" fmla="*/ 1509548 w 2409687"/>
                  <a:gd name="connsiteY3-306" fmla="*/ 43354 h 974979"/>
                  <a:gd name="connsiteX4-307" fmla="*/ 1525314 w 2409687"/>
                  <a:gd name="connsiteY4-308" fmla="*/ 141889 h 974979"/>
                  <a:gd name="connsiteX5-309" fmla="*/ 1560786 w 2409687"/>
                  <a:gd name="connsiteY5-310" fmla="*/ 157656 h 974979"/>
                  <a:gd name="connsiteX6-311" fmla="*/ 1600199 w 2409687"/>
                  <a:gd name="connsiteY6-312" fmla="*/ 212834 h 974979"/>
                  <a:gd name="connsiteX7-313" fmla="*/ 1848507 w 2409687"/>
                  <a:gd name="connsiteY7-314" fmla="*/ 283778 h 974979"/>
                  <a:gd name="connsiteX8-315" fmla="*/ 2077107 w 2409687"/>
                  <a:gd name="connsiteY8-316" fmla="*/ 342899 h 974979"/>
                  <a:gd name="connsiteX9-317" fmla="*/ 2225118 w 2409687"/>
                  <a:gd name="connsiteY9-318" fmla="*/ 342898 h 974979"/>
                  <a:gd name="connsiteX10-319" fmla="*/ 2288068 w 2409687"/>
                  <a:gd name="connsiteY10-320" fmla="*/ 528143 h 974979"/>
                  <a:gd name="connsiteX11-321" fmla="*/ 2328210 w 2409687"/>
                  <a:gd name="connsiteY11-322" fmla="*/ 654268 h 974979"/>
                  <a:gd name="connsiteX12-323" fmla="*/ 2374472 w 2409687"/>
                  <a:gd name="connsiteY12-324" fmla="*/ 839513 h 974979"/>
                  <a:gd name="connsiteX13-325" fmla="*/ 2408183 w 2409687"/>
                  <a:gd name="connsiteY13-326" fmla="*/ 965637 h 974979"/>
                  <a:gd name="connsiteX14-327" fmla="*/ 2404242 w 2409687"/>
                  <a:gd name="connsiteY14-328" fmla="*/ 965637 h 974979"/>
                  <a:gd name="connsiteX15-329" fmla="*/ 1229711 w 2409687"/>
                  <a:gd name="connsiteY15-330" fmla="*/ 969577 h 974979"/>
                  <a:gd name="connsiteX16-331" fmla="*/ 0 w 2409687"/>
                  <a:gd name="connsiteY16-332" fmla="*/ 965637 h 974979"/>
                  <a:gd name="connsiteX17-333" fmla="*/ 59121 w 2409687"/>
                  <a:gd name="connsiteY17-334" fmla="*/ 567558 h 974979"/>
                  <a:gd name="connsiteX18-335" fmla="*/ 106417 w 2409687"/>
                  <a:gd name="connsiteY18-336" fmla="*/ 425668 h 974979"/>
                  <a:gd name="connsiteX19-337" fmla="*/ 220717 w 2409687"/>
                  <a:gd name="connsiteY19-338" fmla="*/ 370489 h 974979"/>
                  <a:gd name="connsiteX20-339" fmla="*/ 855280 w 2409687"/>
                  <a:gd name="connsiteY20-340" fmla="*/ 189185 h 974979"/>
                  <a:gd name="connsiteX21-341" fmla="*/ 878929 w 2409687"/>
                  <a:gd name="connsiteY21-342" fmla="*/ 134007 h 974979"/>
                  <a:gd name="connsiteX22-343" fmla="*/ 902576 w 2409687"/>
                  <a:gd name="connsiteY22-344" fmla="*/ 98533 h 974979"/>
                  <a:gd name="connsiteX23-345" fmla="*/ 902083 w 2409687"/>
                  <a:gd name="connsiteY23-346" fmla="*/ 47049 h 974979"/>
                  <a:gd name="connsiteX24-347" fmla="*/ 893028 w 2409687"/>
                  <a:gd name="connsiteY24-348" fmla="*/ 0 h 974979"/>
                  <a:gd name="connsiteX0-349" fmla="*/ 893028 w 2409687"/>
                  <a:gd name="connsiteY0-350" fmla="*/ 0 h 974979"/>
                  <a:gd name="connsiteX1-351" fmla="*/ 1528551 w 2409687"/>
                  <a:gd name="connsiteY1-352" fmla="*/ 0 h 974979"/>
                  <a:gd name="connsiteX2-353" fmla="*/ 1523036 w 2409687"/>
                  <a:gd name="connsiteY2-354" fmla="*/ 9360 h 974979"/>
                  <a:gd name="connsiteX3-355" fmla="*/ 1509548 w 2409687"/>
                  <a:gd name="connsiteY3-356" fmla="*/ 43354 h 974979"/>
                  <a:gd name="connsiteX4-357" fmla="*/ 1525314 w 2409687"/>
                  <a:gd name="connsiteY4-358" fmla="*/ 141889 h 974979"/>
                  <a:gd name="connsiteX5-359" fmla="*/ 1560786 w 2409687"/>
                  <a:gd name="connsiteY5-360" fmla="*/ 157656 h 974979"/>
                  <a:gd name="connsiteX6-361" fmla="*/ 1600199 w 2409687"/>
                  <a:gd name="connsiteY6-362" fmla="*/ 212834 h 974979"/>
                  <a:gd name="connsiteX7-363" fmla="*/ 1848507 w 2409687"/>
                  <a:gd name="connsiteY7-364" fmla="*/ 283778 h 974979"/>
                  <a:gd name="connsiteX8-365" fmla="*/ 2077107 w 2409687"/>
                  <a:gd name="connsiteY8-366" fmla="*/ 342899 h 974979"/>
                  <a:gd name="connsiteX9-367" fmla="*/ 2225119 w 2409687"/>
                  <a:gd name="connsiteY9-368" fmla="*/ 413843 h 974979"/>
                  <a:gd name="connsiteX10-369" fmla="*/ 2288068 w 2409687"/>
                  <a:gd name="connsiteY10-370" fmla="*/ 528143 h 974979"/>
                  <a:gd name="connsiteX11-371" fmla="*/ 2328210 w 2409687"/>
                  <a:gd name="connsiteY11-372" fmla="*/ 654268 h 974979"/>
                  <a:gd name="connsiteX12-373" fmla="*/ 2374472 w 2409687"/>
                  <a:gd name="connsiteY12-374" fmla="*/ 839513 h 974979"/>
                  <a:gd name="connsiteX13-375" fmla="*/ 2408183 w 2409687"/>
                  <a:gd name="connsiteY13-376" fmla="*/ 965637 h 974979"/>
                  <a:gd name="connsiteX14-377" fmla="*/ 2404242 w 2409687"/>
                  <a:gd name="connsiteY14-378" fmla="*/ 965637 h 974979"/>
                  <a:gd name="connsiteX15-379" fmla="*/ 1229711 w 2409687"/>
                  <a:gd name="connsiteY15-380" fmla="*/ 969577 h 974979"/>
                  <a:gd name="connsiteX16-381" fmla="*/ 0 w 2409687"/>
                  <a:gd name="connsiteY16-382" fmla="*/ 965637 h 974979"/>
                  <a:gd name="connsiteX17-383" fmla="*/ 59121 w 2409687"/>
                  <a:gd name="connsiteY17-384" fmla="*/ 567558 h 974979"/>
                  <a:gd name="connsiteX18-385" fmla="*/ 106417 w 2409687"/>
                  <a:gd name="connsiteY18-386" fmla="*/ 425668 h 974979"/>
                  <a:gd name="connsiteX19-387" fmla="*/ 220717 w 2409687"/>
                  <a:gd name="connsiteY19-388" fmla="*/ 370489 h 974979"/>
                  <a:gd name="connsiteX20-389" fmla="*/ 855280 w 2409687"/>
                  <a:gd name="connsiteY20-390" fmla="*/ 189185 h 974979"/>
                  <a:gd name="connsiteX21-391" fmla="*/ 878929 w 2409687"/>
                  <a:gd name="connsiteY21-392" fmla="*/ 134007 h 974979"/>
                  <a:gd name="connsiteX22-393" fmla="*/ 902576 w 2409687"/>
                  <a:gd name="connsiteY22-394" fmla="*/ 98533 h 974979"/>
                  <a:gd name="connsiteX23-395" fmla="*/ 902083 w 2409687"/>
                  <a:gd name="connsiteY23-396" fmla="*/ 47049 h 974979"/>
                  <a:gd name="connsiteX24-397" fmla="*/ 893028 w 2409687"/>
                  <a:gd name="connsiteY24-398" fmla="*/ 0 h 974979"/>
                  <a:gd name="connsiteX0-399" fmla="*/ 893028 w 2409687"/>
                  <a:gd name="connsiteY0-400" fmla="*/ 0 h 974979"/>
                  <a:gd name="connsiteX1-401" fmla="*/ 1528551 w 2409687"/>
                  <a:gd name="connsiteY1-402" fmla="*/ 0 h 974979"/>
                  <a:gd name="connsiteX2-403" fmla="*/ 1523036 w 2409687"/>
                  <a:gd name="connsiteY2-404" fmla="*/ 9360 h 974979"/>
                  <a:gd name="connsiteX3-405" fmla="*/ 1509548 w 2409687"/>
                  <a:gd name="connsiteY3-406" fmla="*/ 43354 h 974979"/>
                  <a:gd name="connsiteX4-407" fmla="*/ 1525314 w 2409687"/>
                  <a:gd name="connsiteY4-408" fmla="*/ 141889 h 974979"/>
                  <a:gd name="connsiteX5-409" fmla="*/ 1560786 w 2409687"/>
                  <a:gd name="connsiteY5-410" fmla="*/ 157656 h 974979"/>
                  <a:gd name="connsiteX6-411" fmla="*/ 1600199 w 2409687"/>
                  <a:gd name="connsiteY6-412" fmla="*/ 212834 h 974979"/>
                  <a:gd name="connsiteX7-413" fmla="*/ 1848507 w 2409687"/>
                  <a:gd name="connsiteY7-414" fmla="*/ 283778 h 974979"/>
                  <a:gd name="connsiteX8-415" fmla="*/ 2077107 w 2409687"/>
                  <a:gd name="connsiteY8-416" fmla="*/ 342899 h 974979"/>
                  <a:gd name="connsiteX9-417" fmla="*/ 2225119 w 2409687"/>
                  <a:gd name="connsiteY9-418" fmla="*/ 413843 h 974979"/>
                  <a:gd name="connsiteX10-419" fmla="*/ 2288068 w 2409687"/>
                  <a:gd name="connsiteY10-420" fmla="*/ 528143 h 974979"/>
                  <a:gd name="connsiteX11-421" fmla="*/ 2328210 w 2409687"/>
                  <a:gd name="connsiteY11-422" fmla="*/ 654268 h 974979"/>
                  <a:gd name="connsiteX12-423" fmla="*/ 2374472 w 2409687"/>
                  <a:gd name="connsiteY12-424" fmla="*/ 839513 h 974979"/>
                  <a:gd name="connsiteX13-425" fmla="*/ 2408183 w 2409687"/>
                  <a:gd name="connsiteY13-426" fmla="*/ 965637 h 974979"/>
                  <a:gd name="connsiteX14-427" fmla="*/ 2404242 w 2409687"/>
                  <a:gd name="connsiteY14-428" fmla="*/ 965637 h 974979"/>
                  <a:gd name="connsiteX15-429" fmla="*/ 1229711 w 2409687"/>
                  <a:gd name="connsiteY15-430" fmla="*/ 969577 h 974979"/>
                  <a:gd name="connsiteX16-431" fmla="*/ 0 w 2409687"/>
                  <a:gd name="connsiteY16-432" fmla="*/ 965637 h 974979"/>
                  <a:gd name="connsiteX17-433" fmla="*/ 40448 w 2409687"/>
                  <a:gd name="connsiteY17-434" fmla="*/ 693682 h 974979"/>
                  <a:gd name="connsiteX18-435" fmla="*/ 106417 w 2409687"/>
                  <a:gd name="connsiteY18-436" fmla="*/ 425668 h 974979"/>
                  <a:gd name="connsiteX19-437" fmla="*/ 220717 w 2409687"/>
                  <a:gd name="connsiteY19-438" fmla="*/ 370489 h 974979"/>
                  <a:gd name="connsiteX20-439" fmla="*/ 855280 w 2409687"/>
                  <a:gd name="connsiteY20-440" fmla="*/ 189185 h 974979"/>
                  <a:gd name="connsiteX21-441" fmla="*/ 878929 w 2409687"/>
                  <a:gd name="connsiteY21-442" fmla="*/ 134007 h 974979"/>
                  <a:gd name="connsiteX22-443" fmla="*/ 902576 w 2409687"/>
                  <a:gd name="connsiteY22-444" fmla="*/ 98533 h 974979"/>
                  <a:gd name="connsiteX23-445" fmla="*/ 902083 w 2409687"/>
                  <a:gd name="connsiteY23-446" fmla="*/ 47049 h 974979"/>
                  <a:gd name="connsiteX24-447" fmla="*/ 893028 w 2409687"/>
                  <a:gd name="connsiteY24-448" fmla="*/ 0 h 974979"/>
                  <a:gd name="connsiteX0-449" fmla="*/ 893028 w 2409687"/>
                  <a:gd name="connsiteY0-450" fmla="*/ 0 h 974979"/>
                  <a:gd name="connsiteX1-451" fmla="*/ 1528551 w 2409687"/>
                  <a:gd name="connsiteY1-452" fmla="*/ 0 h 974979"/>
                  <a:gd name="connsiteX2-453" fmla="*/ 1523036 w 2409687"/>
                  <a:gd name="connsiteY2-454" fmla="*/ 9360 h 974979"/>
                  <a:gd name="connsiteX3-455" fmla="*/ 1509548 w 2409687"/>
                  <a:gd name="connsiteY3-456" fmla="*/ 43354 h 974979"/>
                  <a:gd name="connsiteX4-457" fmla="*/ 1525314 w 2409687"/>
                  <a:gd name="connsiteY4-458" fmla="*/ 141889 h 974979"/>
                  <a:gd name="connsiteX5-459" fmla="*/ 1560786 w 2409687"/>
                  <a:gd name="connsiteY5-460" fmla="*/ 157656 h 974979"/>
                  <a:gd name="connsiteX6-461" fmla="*/ 1600199 w 2409687"/>
                  <a:gd name="connsiteY6-462" fmla="*/ 212834 h 974979"/>
                  <a:gd name="connsiteX7-463" fmla="*/ 1848507 w 2409687"/>
                  <a:gd name="connsiteY7-464" fmla="*/ 283778 h 974979"/>
                  <a:gd name="connsiteX8-465" fmla="*/ 2077107 w 2409687"/>
                  <a:gd name="connsiteY8-466" fmla="*/ 342899 h 974979"/>
                  <a:gd name="connsiteX9-467" fmla="*/ 2225119 w 2409687"/>
                  <a:gd name="connsiteY9-468" fmla="*/ 413843 h 974979"/>
                  <a:gd name="connsiteX10-469" fmla="*/ 2288068 w 2409687"/>
                  <a:gd name="connsiteY10-470" fmla="*/ 528143 h 974979"/>
                  <a:gd name="connsiteX11-471" fmla="*/ 2328210 w 2409687"/>
                  <a:gd name="connsiteY11-472" fmla="*/ 654268 h 974979"/>
                  <a:gd name="connsiteX12-473" fmla="*/ 2374472 w 2409687"/>
                  <a:gd name="connsiteY12-474" fmla="*/ 839513 h 974979"/>
                  <a:gd name="connsiteX13-475" fmla="*/ 2408183 w 2409687"/>
                  <a:gd name="connsiteY13-476" fmla="*/ 965637 h 974979"/>
                  <a:gd name="connsiteX14-477" fmla="*/ 2404242 w 2409687"/>
                  <a:gd name="connsiteY14-478" fmla="*/ 965637 h 974979"/>
                  <a:gd name="connsiteX15-479" fmla="*/ 1229711 w 2409687"/>
                  <a:gd name="connsiteY15-480" fmla="*/ 969577 h 974979"/>
                  <a:gd name="connsiteX16-481" fmla="*/ 0 w 2409687"/>
                  <a:gd name="connsiteY16-482" fmla="*/ 965637 h 974979"/>
                  <a:gd name="connsiteX17-483" fmla="*/ 40448 w 2409687"/>
                  <a:gd name="connsiteY17-484" fmla="*/ 693682 h 974979"/>
                  <a:gd name="connsiteX18-485" fmla="*/ 106417 w 2409687"/>
                  <a:gd name="connsiteY18-486" fmla="*/ 425668 h 974979"/>
                  <a:gd name="connsiteX19-487" fmla="*/ 253395 w 2409687"/>
                  <a:gd name="connsiteY19-488" fmla="*/ 354724 h 974979"/>
                  <a:gd name="connsiteX20-489" fmla="*/ 855280 w 2409687"/>
                  <a:gd name="connsiteY20-490" fmla="*/ 189185 h 974979"/>
                  <a:gd name="connsiteX21-491" fmla="*/ 878929 w 2409687"/>
                  <a:gd name="connsiteY21-492" fmla="*/ 134007 h 974979"/>
                  <a:gd name="connsiteX22-493" fmla="*/ 902576 w 2409687"/>
                  <a:gd name="connsiteY22-494" fmla="*/ 98533 h 974979"/>
                  <a:gd name="connsiteX23-495" fmla="*/ 902083 w 2409687"/>
                  <a:gd name="connsiteY23-496" fmla="*/ 47049 h 974979"/>
                  <a:gd name="connsiteX24-497" fmla="*/ 893028 w 2409687"/>
                  <a:gd name="connsiteY24-498" fmla="*/ 0 h 974979"/>
                  <a:gd name="connsiteX0-499" fmla="*/ 893028 w 2409687"/>
                  <a:gd name="connsiteY0-500" fmla="*/ 0 h 974979"/>
                  <a:gd name="connsiteX1-501" fmla="*/ 1528551 w 2409687"/>
                  <a:gd name="connsiteY1-502" fmla="*/ 0 h 974979"/>
                  <a:gd name="connsiteX2-503" fmla="*/ 1523036 w 2409687"/>
                  <a:gd name="connsiteY2-504" fmla="*/ 9360 h 974979"/>
                  <a:gd name="connsiteX3-505" fmla="*/ 1509548 w 2409687"/>
                  <a:gd name="connsiteY3-506" fmla="*/ 43354 h 974979"/>
                  <a:gd name="connsiteX4-507" fmla="*/ 1525314 w 2409687"/>
                  <a:gd name="connsiteY4-508" fmla="*/ 141889 h 974979"/>
                  <a:gd name="connsiteX5-509" fmla="*/ 1560786 w 2409687"/>
                  <a:gd name="connsiteY5-510" fmla="*/ 157656 h 974979"/>
                  <a:gd name="connsiteX6-511" fmla="*/ 1600199 w 2409687"/>
                  <a:gd name="connsiteY6-512" fmla="*/ 212834 h 974979"/>
                  <a:gd name="connsiteX7-513" fmla="*/ 1848507 w 2409687"/>
                  <a:gd name="connsiteY7-514" fmla="*/ 283778 h 974979"/>
                  <a:gd name="connsiteX8-515" fmla="*/ 2077107 w 2409687"/>
                  <a:gd name="connsiteY8-516" fmla="*/ 342899 h 974979"/>
                  <a:gd name="connsiteX9-517" fmla="*/ 2225119 w 2409687"/>
                  <a:gd name="connsiteY9-518" fmla="*/ 413843 h 974979"/>
                  <a:gd name="connsiteX10-519" fmla="*/ 2288068 w 2409687"/>
                  <a:gd name="connsiteY10-520" fmla="*/ 528143 h 974979"/>
                  <a:gd name="connsiteX11-521" fmla="*/ 2328210 w 2409687"/>
                  <a:gd name="connsiteY11-522" fmla="*/ 654268 h 974979"/>
                  <a:gd name="connsiteX12-523" fmla="*/ 2374472 w 2409687"/>
                  <a:gd name="connsiteY12-524" fmla="*/ 839513 h 974979"/>
                  <a:gd name="connsiteX13-525" fmla="*/ 2408183 w 2409687"/>
                  <a:gd name="connsiteY13-526" fmla="*/ 965637 h 974979"/>
                  <a:gd name="connsiteX14-527" fmla="*/ 2404242 w 2409687"/>
                  <a:gd name="connsiteY14-528" fmla="*/ 965637 h 974979"/>
                  <a:gd name="connsiteX15-529" fmla="*/ 1229711 w 2409687"/>
                  <a:gd name="connsiteY15-530" fmla="*/ 969577 h 974979"/>
                  <a:gd name="connsiteX16-531" fmla="*/ 0 w 2409687"/>
                  <a:gd name="connsiteY16-532" fmla="*/ 965637 h 974979"/>
                  <a:gd name="connsiteX17-533" fmla="*/ 40448 w 2409687"/>
                  <a:gd name="connsiteY17-534" fmla="*/ 693682 h 974979"/>
                  <a:gd name="connsiteX18-535" fmla="*/ 101749 w 2409687"/>
                  <a:gd name="connsiteY18-536" fmla="*/ 476905 h 974979"/>
                  <a:gd name="connsiteX19-537" fmla="*/ 253395 w 2409687"/>
                  <a:gd name="connsiteY19-538" fmla="*/ 354724 h 974979"/>
                  <a:gd name="connsiteX20-539" fmla="*/ 855280 w 2409687"/>
                  <a:gd name="connsiteY20-540" fmla="*/ 189185 h 974979"/>
                  <a:gd name="connsiteX21-541" fmla="*/ 878929 w 2409687"/>
                  <a:gd name="connsiteY21-542" fmla="*/ 134007 h 974979"/>
                  <a:gd name="connsiteX22-543" fmla="*/ 902576 w 2409687"/>
                  <a:gd name="connsiteY22-544" fmla="*/ 98533 h 974979"/>
                  <a:gd name="connsiteX23-545" fmla="*/ 902083 w 2409687"/>
                  <a:gd name="connsiteY23-546" fmla="*/ 47049 h 974979"/>
                  <a:gd name="connsiteX24-547" fmla="*/ 893028 w 2409687"/>
                  <a:gd name="connsiteY24-548" fmla="*/ 0 h 974979"/>
                  <a:gd name="connsiteX0-549" fmla="*/ 893028 w 2409687"/>
                  <a:gd name="connsiteY0-550" fmla="*/ 0 h 974979"/>
                  <a:gd name="connsiteX1-551" fmla="*/ 1528551 w 2409687"/>
                  <a:gd name="connsiteY1-552" fmla="*/ 0 h 974979"/>
                  <a:gd name="connsiteX2-553" fmla="*/ 1523036 w 2409687"/>
                  <a:gd name="connsiteY2-554" fmla="*/ 9360 h 974979"/>
                  <a:gd name="connsiteX3-555" fmla="*/ 1509548 w 2409687"/>
                  <a:gd name="connsiteY3-556" fmla="*/ 43354 h 974979"/>
                  <a:gd name="connsiteX4-557" fmla="*/ 1525314 w 2409687"/>
                  <a:gd name="connsiteY4-558" fmla="*/ 141889 h 974979"/>
                  <a:gd name="connsiteX5-559" fmla="*/ 1560786 w 2409687"/>
                  <a:gd name="connsiteY5-560" fmla="*/ 157656 h 974979"/>
                  <a:gd name="connsiteX6-561" fmla="*/ 1600199 w 2409687"/>
                  <a:gd name="connsiteY6-562" fmla="*/ 212834 h 974979"/>
                  <a:gd name="connsiteX7-563" fmla="*/ 1848507 w 2409687"/>
                  <a:gd name="connsiteY7-564" fmla="*/ 283778 h 974979"/>
                  <a:gd name="connsiteX8-565" fmla="*/ 2077107 w 2409687"/>
                  <a:gd name="connsiteY8-566" fmla="*/ 342899 h 974979"/>
                  <a:gd name="connsiteX9-567" fmla="*/ 2225119 w 2409687"/>
                  <a:gd name="connsiteY9-568" fmla="*/ 413843 h 974979"/>
                  <a:gd name="connsiteX10-569" fmla="*/ 2288068 w 2409687"/>
                  <a:gd name="connsiteY10-570" fmla="*/ 528143 h 974979"/>
                  <a:gd name="connsiteX11-571" fmla="*/ 2328210 w 2409687"/>
                  <a:gd name="connsiteY11-572" fmla="*/ 654268 h 974979"/>
                  <a:gd name="connsiteX12-573" fmla="*/ 2374472 w 2409687"/>
                  <a:gd name="connsiteY12-574" fmla="*/ 839513 h 974979"/>
                  <a:gd name="connsiteX13-575" fmla="*/ 2408183 w 2409687"/>
                  <a:gd name="connsiteY13-576" fmla="*/ 965637 h 974979"/>
                  <a:gd name="connsiteX14-577" fmla="*/ 2404242 w 2409687"/>
                  <a:gd name="connsiteY14-578" fmla="*/ 965637 h 974979"/>
                  <a:gd name="connsiteX15-579" fmla="*/ 1229711 w 2409687"/>
                  <a:gd name="connsiteY15-580" fmla="*/ 969577 h 974979"/>
                  <a:gd name="connsiteX16-581" fmla="*/ 0 w 2409687"/>
                  <a:gd name="connsiteY16-582" fmla="*/ 965637 h 974979"/>
                  <a:gd name="connsiteX17-583" fmla="*/ 40448 w 2409687"/>
                  <a:gd name="connsiteY17-584" fmla="*/ 693682 h 974979"/>
                  <a:gd name="connsiteX18-585" fmla="*/ 101749 w 2409687"/>
                  <a:gd name="connsiteY18-586" fmla="*/ 476905 h 974979"/>
                  <a:gd name="connsiteX19-587" fmla="*/ 253395 w 2409687"/>
                  <a:gd name="connsiteY19-588" fmla="*/ 354724 h 974979"/>
                  <a:gd name="connsiteX20-589" fmla="*/ 855280 w 2409687"/>
                  <a:gd name="connsiteY20-590" fmla="*/ 189185 h 974979"/>
                  <a:gd name="connsiteX21-591" fmla="*/ 878929 w 2409687"/>
                  <a:gd name="connsiteY21-592" fmla="*/ 134007 h 974979"/>
                  <a:gd name="connsiteX22-593" fmla="*/ 902576 w 2409687"/>
                  <a:gd name="connsiteY22-594" fmla="*/ 98533 h 974979"/>
                  <a:gd name="connsiteX23-595" fmla="*/ 902083 w 2409687"/>
                  <a:gd name="connsiteY23-596" fmla="*/ 47049 h 974979"/>
                  <a:gd name="connsiteX24-597" fmla="*/ 893028 w 2409687"/>
                  <a:gd name="connsiteY24-598" fmla="*/ 0 h 974979"/>
                  <a:gd name="connsiteX0-599" fmla="*/ 893028 w 2409687"/>
                  <a:gd name="connsiteY0-600" fmla="*/ 0 h 974979"/>
                  <a:gd name="connsiteX1-601" fmla="*/ 1528551 w 2409687"/>
                  <a:gd name="connsiteY1-602" fmla="*/ 0 h 974979"/>
                  <a:gd name="connsiteX2-603" fmla="*/ 1523036 w 2409687"/>
                  <a:gd name="connsiteY2-604" fmla="*/ 9360 h 974979"/>
                  <a:gd name="connsiteX3-605" fmla="*/ 1509548 w 2409687"/>
                  <a:gd name="connsiteY3-606" fmla="*/ 43354 h 974979"/>
                  <a:gd name="connsiteX4-607" fmla="*/ 1525314 w 2409687"/>
                  <a:gd name="connsiteY4-608" fmla="*/ 141889 h 974979"/>
                  <a:gd name="connsiteX5-609" fmla="*/ 1560786 w 2409687"/>
                  <a:gd name="connsiteY5-610" fmla="*/ 157656 h 974979"/>
                  <a:gd name="connsiteX6-611" fmla="*/ 1600199 w 2409687"/>
                  <a:gd name="connsiteY6-612" fmla="*/ 212834 h 974979"/>
                  <a:gd name="connsiteX7-613" fmla="*/ 1848507 w 2409687"/>
                  <a:gd name="connsiteY7-614" fmla="*/ 283778 h 974979"/>
                  <a:gd name="connsiteX8-615" fmla="*/ 2077107 w 2409687"/>
                  <a:gd name="connsiteY8-616" fmla="*/ 342899 h 974979"/>
                  <a:gd name="connsiteX9-617" fmla="*/ 2225119 w 2409687"/>
                  <a:gd name="connsiteY9-618" fmla="*/ 413843 h 974979"/>
                  <a:gd name="connsiteX10-619" fmla="*/ 2288068 w 2409687"/>
                  <a:gd name="connsiteY10-620" fmla="*/ 528143 h 974979"/>
                  <a:gd name="connsiteX11-621" fmla="*/ 2328210 w 2409687"/>
                  <a:gd name="connsiteY11-622" fmla="*/ 654268 h 974979"/>
                  <a:gd name="connsiteX12-623" fmla="*/ 2374472 w 2409687"/>
                  <a:gd name="connsiteY12-624" fmla="*/ 839513 h 974979"/>
                  <a:gd name="connsiteX13-625" fmla="*/ 2408183 w 2409687"/>
                  <a:gd name="connsiteY13-626" fmla="*/ 965637 h 974979"/>
                  <a:gd name="connsiteX14-627" fmla="*/ 2404242 w 2409687"/>
                  <a:gd name="connsiteY14-628" fmla="*/ 965637 h 974979"/>
                  <a:gd name="connsiteX15-629" fmla="*/ 1229711 w 2409687"/>
                  <a:gd name="connsiteY15-630" fmla="*/ 969577 h 974979"/>
                  <a:gd name="connsiteX16-631" fmla="*/ 0 w 2409687"/>
                  <a:gd name="connsiteY16-632" fmla="*/ 965637 h 974979"/>
                  <a:gd name="connsiteX17-633" fmla="*/ 40448 w 2409687"/>
                  <a:gd name="connsiteY17-634" fmla="*/ 693682 h 974979"/>
                  <a:gd name="connsiteX18-635" fmla="*/ 73740 w 2409687"/>
                  <a:gd name="connsiteY18-636" fmla="*/ 496612 h 974979"/>
                  <a:gd name="connsiteX19-637" fmla="*/ 253395 w 2409687"/>
                  <a:gd name="connsiteY19-638" fmla="*/ 354724 h 974979"/>
                  <a:gd name="connsiteX20-639" fmla="*/ 855280 w 2409687"/>
                  <a:gd name="connsiteY20-640" fmla="*/ 189185 h 974979"/>
                  <a:gd name="connsiteX21-641" fmla="*/ 878929 w 2409687"/>
                  <a:gd name="connsiteY21-642" fmla="*/ 134007 h 974979"/>
                  <a:gd name="connsiteX22-643" fmla="*/ 902576 w 2409687"/>
                  <a:gd name="connsiteY22-644" fmla="*/ 98533 h 974979"/>
                  <a:gd name="connsiteX23-645" fmla="*/ 902083 w 2409687"/>
                  <a:gd name="connsiteY23-646" fmla="*/ 47049 h 974979"/>
                  <a:gd name="connsiteX24-647" fmla="*/ 893028 w 2409687"/>
                  <a:gd name="connsiteY24-648" fmla="*/ 0 h 974979"/>
                  <a:gd name="connsiteX0-649" fmla="*/ 893028 w 2409687"/>
                  <a:gd name="connsiteY0-650" fmla="*/ 0 h 974979"/>
                  <a:gd name="connsiteX1-651" fmla="*/ 1528551 w 2409687"/>
                  <a:gd name="connsiteY1-652" fmla="*/ 0 h 974979"/>
                  <a:gd name="connsiteX2-653" fmla="*/ 1523036 w 2409687"/>
                  <a:gd name="connsiteY2-654" fmla="*/ 9360 h 974979"/>
                  <a:gd name="connsiteX3-655" fmla="*/ 1509548 w 2409687"/>
                  <a:gd name="connsiteY3-656" fmla="*/ 43354 h 974979"/>
                  <a:gd name="connsiteX4-657" fmla="*/ 1525314 w 2409687"/>
                  <a:gd name="connsiteY4-658" fmla="*/ 141889 h 974979"/>
                  <a:gd name="connsiteX5-659" fmla="*/ 1560786 w 2409687"/>
                  <a:gd name="connsiteY5-660" fmla="*/ 157656 h 974979"/>
                  <a:gd name="connsiteX6-661" fmla="*/ 1600199 w 2409687"/>
                  <a:gd name="connsiteY6-662" fmla="*/ 212834 h 974979"/>
                  <a:gd name="connsiteX7-663" fmla="*/ 1848507 w 2409687"/>
                  <a:gd name="connsiteY7-664" fmla="*/ 283778 h 974979"/>
                  <a:gd name="connsiteX8-665" fmla="*/ 2077107 w 2409687"/>
                  <a:gd name="connsiteY8-666" fmla="*/ 342899 h 974979"/>
                  <a:gd name="connsiteX9-667" fmla="*/ 2225119 w 2409687"/>
                  <a:gd name="connsiteY9-668" fmla="*/ 413843 h 974979"/>
                  <a:gd name="connsiteX10-669" fmla="*/ 2288068 w 2409687"/>
                  <a:gd name="connsiteY10-670" fmla="*/ 528143 h 974979"/>
                  <a:gd name="connsiteX11-671" fmla="*/ 2328210 w 2409687"/>
                  <a:gd name="connsiteY11-672" fmla="*/ 654268 h 974979"/>
                  <a:gd name="connsiteX12-673" fmla="*/ 2374472 w 2409687"/>
                  <a:gd name="connsiteY12-674" fmla="*/ 839513 h 974979"/>
                  <a:gd name="connsiteX13-675" fmla="*/ 2408183 w 2409687"/>
                  <a:gd name="connsiteY13-676" fmla="*/ 965637 h 974979"/>
                  <a:gd name="connsiteX14-677" fmla="*/ 2404242 w 2409687"/>
                  <a:gd name="connsiteY14-678" fmla="*/ 965637 h 974979"/>
                  <a:gd name="connsiteX15-679" fmla="*/ 1229711 w 2409687"/>
                  <a:gd name="connsiteY15-680" fmla="*/ 969577 h 974979"/>
                  <a:gd name="connsiteX16-681" fmla="*/ 0 w 2409687"/>
                  <a:gd name="connsiteY16-682" fmla="*/ 965637 h 974979"/>
                  <a:gd name="connsiteX17-683" fmla="*/ 40448 w 2409687"/>
                  <a:gd name="connsiteY17-684" fmla="*/ 693682 h 974979"/>
                  <a:gd name="connsiteX18-685" fmla="*/ 73740 w 2409687"/>
                  <a:gd name="connsiteY18-686" fmla="*/ 496612 h 974979"/>
                  <a:gd name="connsiteX19-687" fmla="*/ 253395 w 2409687"/>
                  <a:gd name="connsiteY19-688" fmla="*/ 354724 h 974979"/>
                  <a:gd name="connsiteX20-689" fmla="*/ 855280 w 2409687"/>
                  <a:gd name="connsiteY20-690" fmla="*/ 189185 h 974979"/>
                  <a:gd name="connsiteX21-691" fmla="*/ 878929 w 2409687"/>
                  <a:gd name="connsiteY21-692" fmla="*/ 134007 h 974979"/>
                  <a:gd name="connsiteX22-693" fmla="*/ 902576 w 2409687"/>
                  <a:gd name="connsiteY22-694" fmla="*/ 98533 h 974979"/>
                  <a:gd name="connsiteX23-695" fmla="*/ 902083 w 2409687"/>
                  <a:gd name="connsiteY23-696" fmla="*/ 47049 h 974979"/>
                  <a:gd name="connsiteX24-697" fmla="*/ 893028 w 2409687"/>
                  <a:gd name="connsiteY24-698" fmla="*/ 0 h 97497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97" y="connsiteY24-98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-1" fmla="*/ 131823 w 1664828"/>
                  <a:gd name="connsiteY0-2" fmla="*/ 1630125 h 1640885"/>
                  <a:gd name="connsiteX1-3" fmla="*/ 52996 w 1664828"/>
                  <a:gd name="connsiteY1-4" fmla="*/ 1452763 h 1640885"/>
                  <a:gd name="connsiteX2-5" fmla="*/ 139706 w 1664828"/>
                  <a:gd name="connsiteY2-6" fmla="*/ 1326638 h 1640885"/>
                  <a:gd name="connsiteX3-7" fmla="*/ 187003 w 1664828"/>
                  <a:gd name="connsiteY3-8" fmla="*/ 1302990 h 1640885"/>
                  <a:gd name="connsiteX4-9" fmla="*/ 183061 w 1664828"/>
                  <a:gd name="connsiteY4-10" fmla="*/ 1220221 h 1640885"/>
                  <a:gd name="connsiteX5-11" fmla="*/ 155472 w 1664828"/>
                  <a:gd name="connsiteY5-12" fmla="*/ 1188690 h 1640885"/>
                  <a:gd name="connsiteX6-13" fmla="*/ 206709 w 1664828"/>
                  <a:gd name="connsiteY6-14" fmla="*/ 1109863 h 1640885"/>
                  <a:gd name="connsiteX7-15" fmla="*/ 254006 w 1664828"/>
                  <a:gd name="connsiteY7-16" fmla="*/ 1058625 h 1640885"/>
                  <a:gd name="connsiteX8-17" fmla="*/ 222475 w 1664828"/>
                  <a:gd name="connsiteY8-18" fmla="*/ 952207 h 1640885"/>
                  <a:gd name="connsiteX9-19" fmla="*/ 119999 w 1664828"/>
                  <a:gd name="connsiteY9-20" fmla="*/ 806376 h 1640885"/>
                  <a:gd name="connsiteX10-21" fmla="*/ 226416 w 1664828"/>
                  <a:gd name="connsiteY10-22" fmla="*/ 636897 h 1640885"/>
                  <a:gd name="connsiteX11-23" fmla="*/ 226416 w 1664828"/>
                  <a:gd name="connsiteY11-24" fmla="*/ 498949 h 1640885"/>
                  <a:gd name="connsiteX12-25" fmla="*/ 257947 w 1664828"/>
                  <a:gd name="connsiteY12-26" fmla="*/ 278232 h 1640885"/>
                  <a:gd name="connsiteX13-27" fmla="*/ 628437 w 1664828"/>
                  <a:gd name="connsiteY13-28" fmla="*/ 10218 h 1640885"/>
                  <a:gd name="connsiteX14-29" fmla="*/ 1089578 w 1664828"/>
                  <a:gd name="connsiteY14-30" fmla="*/ 65397 h 1640885"/>
                  <a:gd name="connsiteX15-31" fmla="*/ 1199937 w 1664828"/>
                  <a:gd name="connsiteY15-32" fmla="*/ 156049 h 1640885"/>
                  <a:gd name="connsiteX16-33" fmla="*/ 1361534 w 1664828"/>
                  <a:gd name="connsiteY16-34" fmla="*/ 219111 h 1640885"/>
                  <a:gd name="connsiteX17-35" fmla="*/ 1483716 w 1664828"/>
                  <a:gd name="connsiteY17-36" fmla="*/ 420121 h 1640885"/>
                  <a:gd name="connsiteX18-37" fmla="*/ 1436420 w 1664828"/>
                  <a:gd name="connsiteY18-38" fmla="*/ 609307 h 1640885"/>
                  <a:gd name="connsiteX19-39" fmla="*/ 1531013 w 1664828"/>
                  <a:gd name="connsiteY19-40" fmla="*/ 759080 h 1640885"/>
                  <a:gd name="connsiteX20-41" fmla="*/ 1503423 w 1664828"/>
                  <a:gd name="connsiteY20-42" fmla="*/ 960090 h 1640885"/>
                  <a:gd name="connsiteX21-43" fmla="*/ 1590134 w 1664828"/>
                  <a:gd name="connsiteY21-44" fmla="*/ 1074390 h 1640885"/>
                  <a:gd name="connsiteX22-45" fmla="*/ 1491599 w 1664828"/>
                  <a:gd name="connsiteY22-46" fmla="*/ 1322697 h 1640885"/>
                  <a:gd name="connsiteX23-47" fmla="*/ 1649254 w 1664828"/>
                  <a:gd name="connsiteY23-48" fmla="*/ 1460645 h 1640885"/>
                  <a:gd name="connsiteX24-49" fmla="*/ 1487658 w 1664828"/>
                  <a:gd name="connsiteY24-50" fmla="*/ 1602535 h 1640885"/>
                  <a:gd name="connsiteX25-51" fmla="*/ 131823 w 1664828"/>
                  <a:gd name="connsiteY25-52" fmla="*/ 1630125 h 1640885"/>
                  <a:gd name="connsiteX0-53" fmla="*/ 131823 w 1664828"/>
                  <a:gd name="connsiteY0-54" fmla="*/ 1630125 h 1640885"/>
                  <a:gd name="connsiteX1-55" fmla="*/ 52996 w 1664828"/>
                  <a:gd name="connsiteY1-56" fmla="*/ 1452763 h 1640885"/>
                  <a:gd name="connsiteX2-57" fmla="*/ 139706 w 1664828"/>
                  <a:gd name="connsiteY2-58" fmla="*/ 1326638 h 1640885"/>
                  <a:gd name="connsiteX3-59" fmla="*/ 187003 w 1664828"/>
                  <a:gd name="connsiteY3-60" fmla="*/ 1302990 h 1640885"/>
                  <a:gd name="connsiteX4-61" fmla="*/ 183061 w 1664828"/>
                  <a:gd name="connsiteY4-62" fmla="*/ 1220221 h 1640885"/>
                  <a:gd name="connsiteX5-63" fmla="*/ 155472 w 1664828"/>
                  <a:gd name="connsiteY5-64" fmla="*/ 1188690 h 1640885"/>
                  <a:gd name="connsiteX6-65" fmla="*/ 206709 w 1664828"/>
                  <a:gd name="connsiteY6-66" fmla="*/ 1109863 h 1640885"/>
                  <a:gd name="connsiteX7-67" fmla="*/ 254006 w 1664828"/>
                  <a:gd name="connsiteY7-68" fmla="*/ 1058625 h 1640885"/>
                  <a:gd name="connsiteX8-69" fmla="*/ 222475 w 1664828"/>
                  <a:gd name="connsiteY8-70" fmla="*/ 952207 h 1640885"/>
                  <a:gd name="connsiteX9-71" fmla="*/ 119999 w 1664828"/>
                  <a:gd name="connsiteY9-72" fmla="*/ 806376 h 1640885"/>
                  <a:gd name="connsiteX10-73" fmla="*/ 226416 w 1664828"/>
                  <a:gd name="connsiteY10-74" fmla="*/ 636897 h 1640885"/>
                  <a:gd name="connsiteX11-75" fmla="*/ 226416 w 1664828"/>
                  <a:gd name="connsiteY11-76" fmla="*/ 498949 h 1640885"/>
                  <a:gd name="connsiteX12-77" fmla="*/ 257947 w 1664828"/>
                  <a:gd name="connsiteY12-78" fmla="*/ 278232 h 1640885"/>
                  <a:gd name="connsiteX13-79" fmla="*/ 628437 w 1664828"/>
                  <a:gd name="connsiteY13-80" fmla="*/ 10218 h 1640885"/>
                  <a:gd name="connsiteX14-81" fmla="*/ 1089578 w 1664828"/>
                  <a:gd name="connsiteY14-82" fmla="*/ 65397 h 1640885"/>
                  <a:gd name="connsiteX15-83" fmla="*/ 1199937 w 1664828"/>
                  <a:gd name="connsiteY15-84" fmla="*/ 156049 h 1640885"/>
                  <a:gd name="connsiteX16-85" fmla="*/ 1361534 w 1664828"/>
                  <a:gd name="connsiteY16-86" fmla="*/ 219111 h 1640885"/>
                  <a:gd name="connsiteX17-87" fmla="*/ 1483716 w 1664828"/>
                  <a:gd name="connsiteY17-88" fmla="*/ 420121 h 1640885"/>
                  <a:gd name="connsiteX18-89" fmla="*/ 1436420 w 1664828"/>
                  <a:gd name="connsiteY18-90" fmla="*/ 609307 h 1640885"/>
                  <a:gd name="connsiteX19-91" fmla="*/ 1531013 w 1664828"/>
                  <a:gd name="connsiteY19-92" fmla="*/ 759080 h 1640885"/>
                  <a:gd name="connsiteX20-93" fmla="*/ 1503423 w 1664828"/>
                  <a:gd name="connsiteY20-94" fmla="*/ 960090 h 1640885"/>
                  <a:gd name="connsiteX21-95" fmla="*/ 1590134 w 1664828"/>
                  <a:gd name="connsiteY21-96" fmla="*/ 1074390 h 1640885"/>
                  <a:gd name="connsiteX22-97" fmla="*/ 1491599 w 1664828"/>
                  <a:gd name="connsiteY22-98" fmla="*/ 1322697 h 1640885"/>
                  <a:gd name="connsiteX23-99" fmla="*/ 1649254 w 1664828"/>
                  <a:gd name="connsiteY23-100" fmla="*/ 1460645 h 1640885"/>
                  <a:gd name="connsiteX24-101" fmla="*/ 1487658 w 1664828"/>
                  <a:gd name="connsiteY24-102" fmla="*/ 1602535 h 1640885"/>
                  <a:gd name="connsiteX25-103" fmla="*/ 131823 w 1664828"/>
                  <a:gd name="connsiteY25-104" fmla="*/ 1630125 h 1640885"/>
                  <a:gd name="connsiteX0-105" fmla="*/ 131823 w 1664828"/>
                  <a:gd name="connsiteY0-106" fmla="*/ 1638599 h 1649359"/>
                  <a:gd name="connsiteX1-107" fmla="*/ 52996 w 1664828"/>
                  <a:gd name="connsiteY1-108" fmla="*/ 1461237 h 1649359"/>
                  <a:gd name="connsiteX2-109" fmla="*/ 139706 w 1664828"/>
                  <a:gd name="connsiteY2-110" fmla="*/ 1335112 h 1649359"/>
                  <a:gd name="connsiteX3-111" fmla="*/ 187003 w 1664828"/>
                  <a:gd name="connsiteY3-112" fmla="*/ 1311464 h 1649359"/>
                  <a:gd name="connsiteX4-113" fmla="*/ 183061 w 1664828"/>
                  <a:gd name="connsiteY4-114" fmla="*/ 1228695 h 1649359"/>
                  <a:gd name="connsiteX5-115" fmla="*/ 155472 w 1664828"/>
                  <a:gd name="connsiteY5-116" fmla="*/ 1197164 h 1649359"/>
                  <a:gd name="connsiteX6-117" fmla="*/ 206709 w 1664828"/>
                  <a:gd name="connsiteY6-118" fmla="*/ 1118337 h 1649359"/>
                  <a:gd name="connsiteX7-119" fmla="*/ 254006 w 1664828"/>
                  <a:gd name="connsiteY7-120" fmla="*/ 1067099 h 1649359"/>
                  <a:gd name="connsiteX8-121" fmla="*/ 222475 w 1664828"/>
                  <a:gd name="connsiteY8-122" fmla="*/ 960681 h 1649359"/>
                  <a:gd name="connsiteX9-123" fmla="*/ 119999 w 1664828"/>
                  <a:gd name="connsiteY9-124" fmla="*/ 814850 h 1649359"/>
                  <a:gd name="connsiteX10-125" fmla="*/ 226416 w 1664828"/>
                  <a:gd name="connsiteY10-126" fmla="*/ 645371 h 1649359"/>
                  <a:gd name="connsiteX11-127" fmla="*/ 226416 w 1664828"/>
                  <a:gd name="connsiteY11-128" fmla="*/ 507423 h 1649359"/>
                  <a:gd name="connsiteX12-129" fmla="*/ 257947 w 1664828"/>
                  <a:gd name="connsiteY12-130" fmla="*/ 286706 h 1649359"/>
                  <a:gd name="connsiteX13-131" fmla="*/ 628437 w 1664828"/>
                  <a:gd name="connsiteY13-132" fmla="*/ 18692 h 1649359"/>
                  <a:gd name="connsiteX14-133" fmla="*/ 1069872 w 1664828"/>
                  <a:gd name="connsiteY14-134" fmla="*/ 38398 h 1649359"/>
                  <a:gd name="connsiteX15-135" fmla="*/ 1199937 w 1664828"/>
                  <a:gd name="connsiteY15-136" fmla="*/ 164523 h 1649359"/>
                  <a:gd name="connsiteX16-137" fmla="*/ 1361534 w 1664828"/>
                  <a:gd name="connsiteY16-138" fmla="*/ 227585 h 1649359"/>
                  <a:gd name="connsiteX17-139" fmla="*/ 1483716 w 1664828"/>
                  <a:gd name="connsiteY17-140" fmla="*/ 428595 h 1649359"/>
                  <a:gd name="connsiteX18-141" fmla="*/ 1436420 w 1664828"/>
                  <a:gd name="connsiteY18-142" fmla="*/ 617781 h 1649359"/>
                  <a:gd name="connsiteX19-143" fmla="*/ 1531013 w 1664828"/>
                  <a:gd name="connsiteY19-144" fmla="*/ 767554 h 1649359"/>
                  <a:gd name="connsiteX20-145" fmla="*/ 1503423 w 1664828"/>
                  <a:gd name="connsiteY20-146" fmla="*/ 968564 h 1649359"/>
                  <a:gd name="connsiteX21-147" fmla="*/ 1590134 w 1664828"/>
                  <a:gd name="connsiteY21-148" fmla="*/ 1082864 h 1649359"/>
                  <a:gd name="connsiteX22-149" fmla="*/ 1491599 w 1664828"/>
                  <a:gd name="connsiteY22-150" fmla="*/ 1331171 h 1649359"/>
                  <a:gd name="connsiteX23-151" fmla="*/ 1649254 w 1664828"/>
                  <a:gd name="connsiteY23-152" fmla="*/ 1469119 h 1649359"/>
                  <a:gd name="connsiteX24-153" fmla="*/ 1487658 w 1664828"/>
                  <a:gd name="connsiteY24-154" fmla="*/ 1611009 h 1649359"/>
                  <a:gd name="connsiteX25-155" fmla="*/ 131823 w 1664828"/>
                  <a:gd name="connsiteY25-156" fmla="*/ 1638599 h 1649359"/>
                  <a:gd name="connsiteX0-157" fmla="*/ 131823 w 1664828"/>
                  <a:gd name="connsiteY0-158" fmla="*/ 1638599 h 1671156"/>
                  <a:gd name="connsiteX1-159" fmla="*/ 52996 w 1664828"/>
                  <a:gd name="connsiteY1-160" fmla="*/ 1461237 h 1671156"/>
                  <a:gd name="connsiteX2-161" fmla="*/ 139706 w 1664828"/>
                  <a:gd name="connsiteY2-162" fmla="*/ 1335112 h 1671156"/>
                  <a:gd name="connsiteX3-163" fmla="*/ 187003 w 1664828"/>
                  <a:gd name="connsiteY3-164" fmla="*/ 1311464 h 1671156"/>
                  <a:gd name="connsiteX4-165" fmla="*/ 183061 w 1664828"/>
                  <a:gd name="connsiteY4-166" fmla="*/ 1228695 h 1671156"/>
                  <a:gd name="connsiteX5-167" fmla="*/ 155472 w 1664828"/>
                  <a:gd name="connsiteY5-168" fmla="*/ 1197164 h 1671156"/>
                  <a:gd name="connsiteX6-169" fmla="*/ 206709 w 1664828"/>
                  <a:gd name="connsiteY6-170" fmla="*/ 1118337 h 1671156"/>
                  <a:gd name="connsiteX7-171" fmla="*/ 254006 w 1664828"/>
                  <a:gd name="connsiteY7-172" fmla="*/ 1067099 h 1671156"/>
                  <a:gd name="connsiteX8-173" fmla="*/ 222475 w 1664828"/>
                  <a:gd name="connsiteY8-174" fmla="*/ 960681 h 1671156"/>
                  <a:gd name="connsiteX9-175" fmla="*/ 119999 w 1664828"/>
                  <a:gd name="connsiteY9-176" fmla="*/ 814850 h 1671156"/>
                  <a:gd name="connsiteX10-177" fmla="*/ 226416 w 1664828"/>
                  <a:gd name="connsiteY10-178" fmla="*/ 645371 h 1671156"/>
                  <a:gd name="connsiteX11-179" fmla="*/ 226416 w 1664828"/>
                  <a:gd name="connsiteY11-180" fmla="*/ 507423 h 1671156"/>
                  <a:gd name="connsiteX12-181" fmla="*/ 257947 w 1664828"/>
                  <a:gd name="connsiteY12-182" fmla="*/ 286706 h 1671156"/>
                  <a:gd name="connsiteX13-183" fmla="*/ 628437 w 1664828"/>
                  <a:gd name="connsiteY13-184" fmla="*/ 18692 h 1671156"/>
                  <a:gd name="connsiteX14-185" fmla="*/ 1069872 w 1664828"/>
                  <a:gd name="connsiteY14-186" fmla="*/ 38398 h 1671156"/>
                  <a:gd name="connsiteX15-187" fmla="*/ 1199937 w 1664828"/>
                  <a:gd name="connsiteY15-188" fmla="*/ 164523 h 1671156"/>
                  <a:gd name="connsiteX16-189" fmla="*/ 1361534 w 1664828"/>
                  <a:gd name="connsiteY16-190" fmla="*/ 227585 h 1671156"/>
                  <a:gd name="connsiteX17-191" fmla="*/ 1483716 w 1664828"/>
                  <a:gd name="connsiteY17-192" fmla="*/ 428595 h 1671156"/>
                  <a:gd name="connsiteX18-193" fmla="*/ 1436420 w 1664828"/>
                  <a:gd name="connsiteY18-194" fmla="*/ 617781 h 1671156"/>
                  <a:gd name="connsiteX19-195" fmla="*/ 1531013 w 1664828"/>
                  <a:gd name="connsiteY19-196" fmla="*/ 767554 h 1671156"/>
                  <a:gd name="connsiteX20-197" fmla="*/ 1503423 w 1664828"/>
                  <a:gd name="connsiteY20-198" fmla="*/ 968564 h 1671156"/>
                  <a:gd name="connsiteX21-199" fmla="*/ 1590134 w 1664828"/>
                  <a:gd name="connsiteY21-200" fmla="*/ 1082864 h 1671156"/>
                  <a:gd name="connsiteX22-201" fmla="*/ 1491599 w 1664828"/>
                  <a:gd name="connsiteY22-202" fmla="*/ 1331171 h 1671156"/>
                  <a:gd name="connsiteX23-203" fmla="*/ 1649254 w 1664828"/>
                  <a:gd name="connsiteY23-204" fmla="*/ 1469119 h 1671156"/>
                  <a:gd name="connsiteX24-205" fmla="*/ 1487658 w 1664828"/>
                  <a:gd name="connsiteY24-206" fmla="*/ 1654364 h 1671156"/>
                  <a:gd name="connsiteX25-207" fmla="*/ 131823 w 1664828"/>
                  <a:gd name="connsiteY25-208" fmla="*/ 1638599 h 167115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-1" fmla="*/ 63401 w 367760"/>
                <a:gd name="connsiteY0-2" fmla="*/ 16730 h 264802"/>
                <a:gd name="connsiteX1-3" fmla="*/ 150950 w 367760"/>
                <a:gd name="connsiteY1-4" fmla="*/ 152917 h 264802"/>
                <a:gd name="connsiteX2-5" fmla="*/ 184997 w 367760"/>
                <a:gd name="connsiteY2-6" fmla="*/ 186964 h 264802"/>
                <a:gd name="connsiteX3-7" fmla="*/ 243363 w 367760"/>
                <a:gd name="connsiteY3-8" fmla="*/ 84824 h 264802"/>
                <a:gd name="connsiteX4-9" fmla="*/ 272546 w 367760"/>
                <a:gd name="connsiteY4-10" fmla="*/ 7003 h 264802"/>
                <a:gd name="connsiteX5-11" fmla="*/ 296865 w 367760"/>
                <a:gd name="connsiteY5-12" fmla="*/ 7003 h 264802"/>
                <a:gd name="connsiteX6-13" fmla="*/ 345503 w 367760"/>
                <a:gd name="connsiteY6-14" fmla="*/ 36186 h 264802"/>
                <a:gd name="connsiteX7-15" fmla="*/ 364959 w 367760"/>
                <a:gd name="connsiteY7-16" fmla="*/ 94552 h 264802"/>
                <a:gd name="connsiteX8-17" fmla="*/ 287137 w 367760"/>
                <a:gd name="connsiteY8-18" fmla="*/ 118871 h 264802"/>
                <a:gd name="connsiteX9-19" fmla="*/ 184997 w 367760"/>
                <a:gd name="connsiteY9-20" fmla="*/ 264786 h 264802"/>
                <a:gd name="connsiteX10-21" fmla="*/ 82856 w 367760"/>
                <a:gd name="connsiteY10-22" fmla="*/ 109143 h 264802"/>
                <a:gd name="connsiteX11-23" fmla="*/ 14763 w 367760"/>
                <a:gd name="connsiteY11-24" fmla="*/ 89688 h 264802"/>
                <a:gd name="connsiteX12-25" fmla="*/ 171 w 367760"/>
                <a:gd name="connsiteY12-26" fmla="*/ 94552 h 264802"/>
                <a:gd name="connsiteX13-27" fmla="*/ 63401 w 367760"/>
                <a:gd name="connsiteY13-28" fmla="*/ 16730 h 264802"/>
                <a:gd name="connsiteX0-29" fmla="*/ 63401 w 364959"/>
                <a:gd name="connsiteY0-30" fmla="*/ 16730 h 264802"/>
                <a:gd name="connsiteX1-31" fmla="*/ 150950 w 364959"/>
                <a:gd name="connsiteY1-32" fmla="*/ 152917 h 264802"/>
                <a:gd name="connsiteX2-33" fmla="*/ 184997 w 364959"/>
                <a:gd name="connsiteY2-34" fmla="*/ 186964 h 264802"/>
                <a:gd name="connsiteX3-35" fmla="*/ 243363 w 364959"/>
                <a:gd name="connsiteY3-36" fmla="*/ 84824 h 264802"/>
                <a:gd name="connsiteX4-37" fmla="*/ 272546 w 364959"/>
                <a:gd name="connsiteY4-38" fmla="*/ 7003 h 264802"/>
                <a:gd name="connsiteX5-39" fmla="*/ 296865 w 364959"/>
                <a:gd name="connsiteY5-40" fmla="*/ 7003 h 264802"/>
                <a:gd name="connsiteX6-41" fmla="*/ 345503 w 364959"/>
                <a:gd name="connsiteY6-42" fmla="*/ 36186 h 264802"/>
                <a:gd name="connsiteX7-43" fmla="*/ 364959 w 364959"/>
                <a:gd name="connsiteY7-44" fmla="*/ 94552 h 264802"/>
                <a:gd name="connsiteX8-45" fmla="*/ 287137 w 364959"/>
                <a:gd name="connsiteY8-46" fmla="*/ 118871 h 264802"/>
                <a:gd name="connsiteX9-47" fmla="*/ 184997 w 364959"/>
                <a:gd name="connsiteY9-48" fmla="*/ 264786 h 264802"/>
                <a:gd name="connsiteX10-49" fmla="*/ 82856 w 364959"/>
                <a:gd name="connsiteY10-50" fmla="*/ 109143 h 264802"/>
                <a:gd name="connsiteX11-51" fmla="*/ 14763 w 364959"/>
                <a:gd name="connsiteY11-52" fmla="*/ 89688 h 264802"/>
                <a:gd name="connsiteX12-53" fmla="*/ 171 w 364959"/>
                <a:gd name="connsiteY12-54" fmla="*/ 94552 h 264802"/>
                <a:gd name="connsiteX13-55" fmla="*/ 63401 w 364959"/>
                <a:gd name="connsiteY13-56" fmla="*/ 16730 h 264802"/>
                <a:gd name="connsiteX0-57" fmla="*/ 63401 w 364959"/>
                <a:gd name="connsiteY0-58" fmla="*/ 16730 h 264802"/>
                <a:gd name="connsiteX1-59" fmla="*/ 150950 w 364959"/>
                <a:gd name="connsiteY1-60" fmla="*/ 152917 h 264802"/>
                <a:gd name="connsiteX2-61" fmla="*/ 184997 w 364959"/>
                <a:gd name="connsiteY2-62" fmla="*/ 186964 h 264802"/>
                <a:gd name="connsiteX3-63" fmla="*/ 243363 w 364959"/>
                <a:gd name="connsiteY3-64" fmla="*/ 84824 h 264802"/>
                <a:gd name="connsiteX4-65" fmla="*/ 272546 w 364959"/>
                <a:gd name="connsiteY4-66" fmla="*/ 7003 h 264802"/>
                <a:gd name="connsiteX5-67" fmla="*/ 296865 w 364959"/>
                <a:gd name="connsiteY5-68" fmla="*/ 7003 h 264802"/>
                <a:gd name="connsiteX6-69" fmla="*/ 345503 w 364959"/>
                <a:gd name="connsiteY6-70" fmla="*/ 36186 h 264802"/>
                <a:gd name="connsiteX7-71" fmla="*/ 364959 w 364959"/>
                <a:gd name="connsiteY7-72" fmla="*/ 94552 h 264802"/>
                <a:gd name="connsiteX8-73" fmla="*/ 287137 w 364959"/>
                <a:gd name="connsiteY8-74" fmla="*/ 118871 h 264802"/>
                <a:gd name="connsiteX9-75" fmla="*/ 184997 w 364959"/>
                <a:gd name="connsiteY9-76" fmla="*/ 264786 h 264802"/>
                <a:gd name="connsiteX10-77" fmla="*/ 82856 w 364959"/>
                <a:gd name="connsiteY10-78" fmla="*/ 109143 h 264802"/>
                <a:gd name="connsiteX11-79" fmla="*/ 14763 w 364959"/>
                <a:gd name="connsiteY11-80" fmla="*/ 89688 h 264802"/>
                <a:gd name="connsiteX12-81" fmla="*/ 171 w 364959"/>
                <a:gd name="connsiteY12-82" fmla="*/ 94552 h 264802"/>
                <a:gd name="connsiteX13-83" fmla="*/ 63401 w 364959"/>
                <a:gd name="connsiteY13-84" fmla="*/ 16730 h 264802"/>
                <a:gd name="connsiteX0-85" fmla="*/ 63401 w 364959"/>
                <a:gd name="connsiteY0-86" fmla="*/ 16730 h 274528"/>
                <a:gd name="connsiteX1-87" fmla="*/ 150950 w 364959"/>
                <a:gd name="connsiteY1-88" fmla="*/ 152917 h 274528"/>
                <a:gd name="connsiteX2-89" fmla="*/ 184997 w 364959"/>
                <a:gd name="connsiteY2-90" fmla="*/ 186964 h 274528"/>
                <a:gd name="connsiteX3-91" fmla="*/ 243363 w 364959"/>
                <a:gd name="connsiteY3-92" fmla="*/ 84824 h 274528"/>
                <a:gd name="connsiteX4-93" fmla="*/ 272546 w 364959"/>
                <a:gd name="connsiteY4-94" fmla="*/ 7003 h 274528"/>
                <a:gd name="connsiteX5-95" fmla="*/ 296865 w 364959"/>
                <a:gd name="connsiteY5-96" fmla="*/ 7003 h 274528"/>
                <a:gd name="connsiteX6-97" fmla="*/ 345503 w 364959"/>
                <a:gd name="connsiteY6-98" fmla="*/ 36186 h 274528"/>
                <a:gd name="connsiteX7-99" fmla="*/ 364959 w 364959"/>
                <a:gd name="connsiteY7-100" fmla="*/ 94552 h 274528"/>
                <a:gd name="connsiteX8-101" fmla="*/ 287137 w 364959"/>
                <a:gd name="connsiteY8-102" fmla="*/ 118871 h 274528"/>
                <a:gd name="connsiteX9-103" fmla="*/ 184997 w 364959"/>
                <a:gd name="connsiteY9-104" fmla="*/ 274513 h 274528"/>
                <a:gd name="connsiteX10-105" fmla="*/ 82856 w 364959"/>
                <a:gd name="connsiteY10-106" fmla="*/ 109143 h 274528"/>
                <a:gd name="connsiteX11-107" fmla="*/ 14763 w 364959"/>
                <a:gd name="connsiteY11-108" fmla="*/ 89688 h 274528"/>
                <a:gd name="connsiteX12-109" fmla="*/ 171 w 364959"/>
                <a:gd name="connsiteY12-110" fmla="*/ 94552 h 274528"/>
                <a:gd name="connsiteX13-111" fmla="*/ 63401 w 364959"/>
                <a:gd name="connsiteY13-112" fmla="*/ 16730 h 274528"/>
                <a:gd name="connsiteX0-113" fmla="*/ 63401 w 364959"/>
                <a:gd name="connsiteY0-114" fmla="*/ 16730 h 274528"/>
                <a:gd name="connsiteX1-115" fmla="*/ 150950 w 364959"/>
                <a:gd name="connsiteY1-116" fmla="*/ 152917 h 274528"/>
                <a:gd name="connsiteX2-117" fmla="*/ 184997 w 364959"/>
                <a:gd name="connsiteY2-118" fmla="*/ 186964 h 274528"/>
                <a:gd name="connsiteX3-119" fmla="*/ 243363 w 364959"/>
                <a:gd name="connsiteY3-120" fmla="*/ 84824 h 274528"/>
                <a:gd name="connsiteX4-121" fmla="*/ 272546 w 364959"/>
                <a:gd name="connsiteY4-122" fmla="*/ 7003 h 274528"/>
                <a:gd name="connsiteX5-123" fmla="*/ 296865 w 364959"/>
                <a:gd name="connsiteY5-124" fmla="*/ 7003 h 274528"/>
                <a:gd name="connsiteX6-125" fmla="*/ 345503 w 364959"/>
                <a:gd name="connsiteY6-126" fmla="*/ 36186 h 274528"/>
                <a:gd name="connsiteX7-127" fmla="*/ 364959 w 364959"/>
                <a:gd name="connsiteY7-128" fmla="*/ 94552 h 274528"/>
                <a:gd name="connsiteX8-129" fmla="*/ 287137 w 364959"/>
                <a:gd name="connsiteY8-130" fmla="*/ 118871 h 274528"/>
                <a:gd name="connsiteX9-131" fmla="*/ 184997 w 364959"/>
                <a:gd name="connsiteY9-132" fmla="*/ 274513 h 274528"/>
                <a:gd name="connsiteX10-133" fmla="*/ 82856 w 364959"/>
                <a:gd name="connsiteY10-134" fmla="*/ 109143 h 274528"/>
                <a:gd name="connsiteX11-135" fmla="*/ 14763 w 364959"/>
                <a:gd name="connsiteY11-136" fmla="*/ 89688 h 274528"/>
                <a:gd name="connsiteX12-137" fmla="*/ 171 w 364959"/>
                <a:gd name="connsiteY12-138" fmla="*/ 94552 h 274528"/>
                <a:gd name="connsiteX13-139" fmla="*/ 63401 w 364959"/>
                <a:gd name="connsiteY13-140" fmla="*/ 16730 h 274528"/>
                <a:gd name="connsiteX0-141" fmla="*/ 63401 w 364959"/>
                <a:gd name="connsiteY0-142" fmla="*/ 16730 h 274513"/>
                <a:gd name="connsiteX1-143" fmla="*/ 150950 w 364959"/>
                <a:gd name="connsiteY1-144" fmla="*/ 152917 h 274513"/>
                <a:gd name="connsiteX2-145" fmla="*/ 184997 w 364959"/>
                <a:gd name="connsiteY2-146" fmla="*/ 186964 h 274513"/>
                <a:gd name="connsiteX3-147" fmla="*/ 243363 w 364959"/>
                <a:gd name="connsiteY3-148" fmla="*/ 84824 h 274513"/>
                <a:gd name="connsiteX4-149" fmla="*/ 272546 w 364959"/>
                <a:gd name="connsiteY4-150" fmla="*/ 7003 h 274513"/>
                <a:gd name="connsiteX5-151" fmla="*/ 296865 w 364959"/>
                <a:gd name="connsiteY5-152" fmla="*/ 7003 h 274513"/>
                <a:gd name="connsiteX6-153" fmla="*/ 345503 w 364959"/>
                <a:gd name="connsiteY6-154" fmla="*/ 36186 h 274513"/>
                <a:gd name="connsiteX7-155" fmla="*/ 364959 w 364959"/>
                <a:gd name="connsiteY7-156" fmla="*/ 94552 h 274513"/>
                <a:gd name="connsiteX8-157" fmla="*/ 287137 w 364959"/>
                <a:gd name="connsiteY8-158" fmla="*/ 118871 h 274513"/>
                <a:gd name="connsiteX9-159" fmla="*/ 184997 w 364959"/>
                <a:gd name="connsiteY9-160" fmla="*/ 274513 h 274513"/>
                <a:gd name="connsiteX10-161" fmla="*/ 82856 w 364959"/>
                <a:gd name="connsiteY10-162" fmla="*/ 109143 h 274513"/>
                <a:gd name="connsiteX11-163" fmla="*/ 14763 w 364959"/>
                <a:gd name="connsiteY11-164" fmla="*/ 89688 h 274513"/>
                <a:gd name="connsiteX12-165" fmla="*/ 171 w 364959"/>
                <a:gd name="connsiteY12-166" fmla="*/ 94552 h 274513"/>
                <a:gd name="connsiteX13-167" fmla="*/ 63401 w 364959"/>
                <a:gd name="connsiteY13-168" fmla="*/ 16730 h 274513"/>
                <a:gd name="connsiteX0-169" fmla="*/ 63401 w 364959"/>
                <a:gd name="connsiteY0-170" fmla="*/ 16730 h 274513"/>
                <a:gd name="connsiteX1-171" fmla="*/ 150950 w 364959"/>
                <a:gd name="connsiteY1-172" fmla="*/ 152917 h 274513"/>
                <a:gd name="connsiteX2-173" fmla="*/ 184997 w 364959"/>
                <a:gd name="connsiteY2-174" fmla="*/ 186964 h 274513"/>
                <a:gd name="connsiteX3-175" fmla="*/ 243363 w 364959"/>
                <a:gd name="connsiteY3-176" fmla="*/ 84824 h 274513"/>
                <a:gd name="connsiteX4-177" fmla="*/ 272546 w 364959"/>
                <a:gd name="connsiteY4-178" fmla="*/ 7003 h 274513"/>
                <a:gd name="connsiteX5-179" fmla="*/ 296865 w 364959"/>
                <a:gd name="connsiteY5-180" fmla="*/ 7003 h 274513"/>
                <a:gd name="connsiteX6-181" fmla="*/ 345503 w 364959"/>
                <a:gd name="connsiteY6-182" fmla="*/ 36186 h 274513"/>
                <a:gd name="connsiteX7-183" fmla="*/ 364959 w 364959"/>
                <a:gd name="connsiteY7-184" fmla="*/ 94552 h 274513"/>
                <a:gd name="connsiteX8-185" fmla="*/ 287137 w 364959"/>
                <a:gd name="connsiteY8-186" fmla="*/ 118871 h 274513"/>
                <a:gd name="connsiteX9-187" fmla="*/ 184997 w 364959"/>
                <a:gd name="connsiteY9-188" fmla="*/ 274513 h 274513"/>
                <a:gd name="connsiteX10-189" fmla="*/ 82856 w 364959"/>
                <a:gd name="connsiteY10-190" fmla="*/ 109143 h 274513"/>
                <a:gd name="connsiteX11-191" fmla="*/ 14763 w 364959"/>
                <a:gd name="connsiteY11-192" fmla="*/ 89688 h 274513"/>
                <a:gd name="connsiteX12-193" fmla="*/ 171 w 364959"/>
                <a:gd name="connsiteY12-194" fmla="*/ 94552 h 274513"/>
                <a:gd name="connsiteX13-195" fmla="*/ 63401 w 364959"/>
                <a:gd name="connsiteY13-196" fmla="*/ 16730 h 274513"/>
                <a:gd name="connsiteX0-197" fmla="*/ 63401 w 364959"/>
                <a:gd name="connsiteY0-198" fmla="*/ 16730 h 274513"/>
                <a:gd name="connsiteX1-199" fmla="*/ 150950 w 364959"/>
                <a:gd name="connsiteY1-200" fmla="*/ 152917 h 274513"/>
                <a:gd name="connsiteX2-201" fmla="*/ 184997 w 364959"/>
                <a:gd name="connsiteY2-202" fmla="*/ 186964 h 274513"/>
                <a:gd name="connsiteX3-203" fmla="*/ 243363 w 364959"/>
                <a:gd name="connsiteY3-204" fmla="*/ 84824 h 274513"/>
                <a:gd name="connsiteX4-205" fmla="*/ 272546 w 364959"/>
                <a:gd name="connsiteY4-206" fmla="*/ 7003 h 274513"/>
                <a:gd name="connsiteX5-207" fmla="*/ 296865 w 364959"/>
                <a:gd name="connsiteY5-208" fmla="*/ 7003 h 274513"/>
                <a:gd name="connsiteX6-209" fmla="*/ 345503 w 364959"/>
                <a:gd name="connsiteY6-210" fmla="*/ 36186 h 274513"/>
                <a:gd name="connsiteX7-211" fmla="*/ 364959 w 364959"/>
                <a:gd name="connsiteY7-212" fmla="*/ 94552 h 274513"/>
                <a:gd name="connsiteX8-213" fmla="*/ 287137 w 364959"/>
                <a:gd name="connsiteY8-214" fmla="*/ 118871 h 274513"/>
                <a:gd name="connsiteX9-215" fmla="*/ 184997 w 364959"/>
                <a:gd name="connsiteY9-216" fmla="*/ 274513 h 274513"/>
                <a:gd name="connsiteX10-217" fmla="*/ 80911 w 364959"/>
                <a:gd name="connsiteY10-218" fmla="*/ 120816 h 274513"/>
                <a:gd name="connsiteX11-219" fmla="*/ 14763 w 364959"/>
                <a:gd name="connsiteY11-220" fmla="*/ 89688 h 274513"/>
                <a:gd name="connsiteX12-221" fmla="*/ 171 w 364959"/>
                <a:gd name="connsiteY12-222" fmla="*/ 94552 h 274513"/>
                <a:gd name="connsiteX13-223" fmla="*/ 63401 w 364959"/>
                <a:gd name="connsiteY13-224" fmla="*/ 16730 h 274513"/>
                <a:gd name="connsiteX0-225" fmla="*/ 63401 w 364959"/>
                <a:gd name="connsiteY0-226" fmla="*/ 16730 h 274513"/>
                <a:gd name="connsiteX1-227" fmla="*/ 150950 w 364959"/>
                <a:gd name="connsiteY1-228" fmla="*/ 152917 h 274513"/>
                <a:gd name="connsiteX2-229" fmla="*/ 184997 w 364959"/>
                <a:gd name="connsiteY2-230" fmla="*/ 186964 h 274513"/>
                <a:gd name="connsiteX3-231" fmla="*/ 243363 w 364959"/>
                <a:gd name="connsiteY3-232" fmla="*/ 84824 h 274513"/>
                <a:gd name="connsiteX4-233" fmla="*/ 272546 w 364959"/>
                <a:gd name="connsiteY4-234" fmla="*/ 7003 h 274513"/>
                <a:gd name="connsiteX5-235" fmla="*/ 296865 w 364959"/>
                <a:gd name="connsiteY5-236" fmla="*/ 7003 h 274513"/>
                <a:gd name="connsiteX6-237" fmla="*/ 345503 w 364959"/>
                <a:gd name="connsiteY6-238" fmla="*/ 36186 h 274513"/>
                <a:gd name="connsiteX7-239" fmla="*/ 364959 w 364959"/>
                <a:gd name="connsiteY7-240" fmla="*/ 94552 h 274513"/>
                <a:gd name="connsiteX8-241" fmla="*/ 287137 w 364959"/>
                <a:gd name="connsiteY8-242" fmla="*/ 118871 h 274513"/>
                <a:gd name="connsiteX9-243" fmla="*/ 184997 w 364959"/>
                <a:gd name="connsiteY9-244" fmla="*/ 274513 h 274513"/>
                <a:gd name="connsiteX10-245" fmla="*/ 75075 w 364959"/>
                <a:gd name="connsiteY10-246" fmla="*/ 91635 h 274513"/>
                <a:gd name="connsiteX11-247" fmla="*/ 14763 w 364959"/>
                <a:gd name="connsiteY11-248" fmla="*/ 89688 h 274513"/>
                <a:gd name="connsiteX12-249" fmla="*/ 171 w 364959"/>
                <a:gd name="connsiteY12-250" fmla="*/ 94552 h 274513"/>
                <a:gd name="connsiteX13-251" fmla="*/ 63401 w 364959"/>
                <a:gd name="connsiteY13-252" fmla="*/ 16730 h 274513"/>
                <a:gd name="connsiteX0-253" fmla="*/ 63401 w 364959"/>
                <a:gd name="connsiteY0-254" fmla="*/ 16730 h 274513"/>
                <a:gd name="connsiteX1-255" fmla="*/ 150950 w 364959"/>
                <a:gd name="connsiteY1-256" fmla="*/ 152917 h 274513"/>
                <a:gd name="connsiteX2-257" fmla="*/ 184997 w 364959"/>
                <a:gd name="connsiteY2-258" fmla="*/ 186964 h 274513"/>
                <a:gd name="connsiteX3-259" fmla="*/ 243363 w 364959"/>
                <a:gd name="connsiteY3-260" fmla="*/ 84824 h 274513"/>
                <a:gd name="connsiteX4-261" fmla="*/ 272546 w 364959"/>
                <a:gd name="connsiteY4-262" fmla="*/ 7003 h 274513"/>
                <a:gd name="connsiteX5-263" fmla="*/ 296865 w 364959"/>
                <a:gd name="connsiteY5-264" fmla="*/ 7003 h 274513"/>
                <a:gd name="connsiteX6-265" fmla="*/ 345503 w 364959"/>
                <a:gd name="connsiteY6-266" fmla="*/ 36186 h 274513"/>
                <a:gd name="connsiteX7-267" fmla="*/ 364959 w 364959"/>
                <a:gd name="connsiteY7-268" fmla="*/ 94552 h 274513"/>
                <a:gd name="connsiteX8-269" fmla="*/ 287137 w 364959"/>
                <a:gd name="connsiteY8-270" fmla="*/ 118871 h 274513"/>
                <a:gd name="connsiteX9-271" fmla="*/ 184997 w 364959"/>
                <a:gd name="connsiteY9-272" fmla="*/ 274513 h 274513"/>
                <a:gd name="connsiteX10-273" fmla="*/ 84802 w 364959"/>
                <a:gd name="connsiteY10-274" fmla="*/ 105253 h 274513"/>
                <a:gd name="connsiteX11-275" fmla="*/ 14763 w 364959"/>
                <a:gd name="connsiteY11-276" fmla="*/ 89688 h 274513"/>
                <a:gd name="connsiteX12-277" fmla="*/ 171 w 364959"/>
                <a:gd name="connsiteY12-278" fmla="*/ 94552 h 274513"/>
                <a:gd name="connsiteX13-279" fmla="*/ 63401 w 364959"/>
                <a:gd name="connsiteY13-280" fmla="*/ 16730 h 274513"/>
                <a:gd name="connsiteX0-281" fmla="*/ 63401 w 364959"/>
                <a:gd name="connsiteY0-282" fmla="*/ 16730 h 274513"/>
                <a:gd name="connsiteX1-283" fmla="*/ 150950 w 364959"/>
                <a:gd name="connsiteY1-284" fmla="*/ 152917 h 274513"/>
                <a:gd name="connsiteX2-285" fmla="*/ 184997 w 364959"/>
                <a:gd name="connsiteY2-286" fmla="*/ 186964 h 274513"/>
                <a:gd name="connsiteX3-287" fmla="*/ 243363 w 364959"/>
                <a:gd name="connsiteY3-288" fmla="*/ 84824 h 274513"/>
                <a:gd name="connsiteX4-289" fmla="*/ 272546 w 364959"/>
                <a:gd name="connsiteY4-290" fmla="*/ 7003 h 274513"/>
                <a:gd name="connsiteX5-291" fmla="*/ 296865 w 364959"/>
                <a:gd name="connsiteY5-292" fmla="*/ 7003 h 274513"/>
                <a:gd name="connsiteX6-293" fmla="*/ 345503 w 364959"/>
                <a:gd name="connsiteY6-294" fmla="*/ 36186 h 274513"/>
                <a:gd name="connsiteX7-295" fmla="*/ 364959 w 364959"/>
                <a:gd name="connsiteY7-296" fmla="*/ 94552 h 274513"/>
                <a:gd name="connsiteX8-297" fmla="*/ 287137 w 364959"/>
                <a:gd name="connsiteY8-298" fmla="*/ 118871 h 274513"/>
                <a:gd name="connsiteX9-299" fmla="*/ 184997 w 364959"/>
                <a:gd name="connsiteY9-300" fmla="*/ 274513 h 274513"/>
                <a:gd name="connsiteX10-301" fmla="*/ 84802 w 364959"/>
                <a:gd name="connsiteY10-302" fmla="*/ 105253 h 274513"/>
                <a:gd name="connsiteX11-303" fmla="*/ 14763 w 364959"/>
                <a:gd name="connsiteY11-304" fmla="*/ 89688 h 274513"/>
                <a:gd name="connsiteX12-305" fmla="*/ 171 w 364959"/>
                <a:gd name="connsiteY12-306" fmla="*/ 94552 h 274513"/>
                <a:gd name="connsiteX13-307" fmla="*/ 63401 w 364959"/>
                <a:gd name="connsiteY13-308" fmla="*/ 16730 h 274513"/>
                <a:gd name="connsiteX0-309" fmla="*/ 63401 w 364959"/>
                <a:gd name="connsiteY0-310" fmla="*/ 16730 h 274513"/>
                <a:gd name="connsiteX1-311" fmla="*/ 150950 w 364959"/>
                <a:gd name="connsiteY1-312" fmla="*/ 152917 h 274513"/>
                <a:gd name="connsiteX2-313" fmla="*/ 184997 w 364959"/>
                <a:gd name="connsiteY2-314" fmla="*/ 186964 h 274513"/>
                <a:gd name="connsiteX3-315" fmla="*/ 243363 w 364959"/>
                <a:gd name="connsiteY3-316" fmla="*/ 84824 h 274513"/>
                <a:gd name="connsiteX4-317" fmla="*/ 272546 w 364959"/>
                <a:gd name="connsiteY4-318" fmla="*/ 7003 h 274513"/>
                <a:gd name="connsiteX5-319" fmla="*/ 296865 w 364959"/>
                <a:gd name="connsiteY5-320" fmla="*/ 7003 h 274513"/>
                <a:gd name="connsiteX6-321" fmla="*/ 345503 w 364959"/>
                <a:gd name="connsiteY6-322" fmla="*/ 36186 h 274513"/>
                <a:gd name="connsiteX7-323" fmla="*/ 364959 w 364959"/>
                <a:gd name="connsiteY7-324" fmla="*/ 94552 h 274513"/>
                <a:gd name="connsiteX8-325" fmla="*/ 287137 w 364959"/>
                <a:gd name="connsiteY8-326" fmla="*/ 118871 h 274513"/>
                <a:gd name="connsiteX9-327" fmla="*/ 184997 w 364959"/>
                <a:gd name="connsiteY9-328" fmla="*/ 274513 h 274513"/>
                <a:gd name="connsiteX10-329" fmla="*/ 84802 w 364959"/>
                <a:gd name="connsiteY10-330" fmla="*/ 105253 h 274513"/>
                <a:gd name="connsiteX11-331" fmla="*/ 14763 w 364959"/>
                <a:gd name="connsiteY11-332" fmla="*/ 89688 h 274513"/>
                <a:gd name="connsiteX12-333" fmla="*/ 171 w 364959"/>
                <a:gd name="connsiteY12-334" fmla="*/ 94552 h 274513"/>
                <a:gd name="connsiteX13-335" fmla="*/ 63401 w 364959"/>
                <a:gd name="connsiteY13-336" fmla="*/ 16730 h 274513"/>
                <a:gd name="connsiteX0-337" fmla="*/ 63401 w 364959"/>
                <a:gd name="connsiteY0-338" fmla="*/ 16730 h 274513"/>
                <a:gd name="connsiteX1-339" fmla="*/ 150950 w 364959"/>
                <a:gd name="connsiteY1-340" fmla="*/ 152917 h 274513"/>
                <a:gd name="connsiteX2-341" fmla="*/ 184997 w 364959"/>
                <a:gd name="connsiteY2-342" fmla="*/ 186964 h 274513"/>
                <a:gd name="connsiteX3-343" fmla="*/ 243363 w 364959"/>
                <a:gd name="connsiteY3-344" fmla="*/ 84824 h 274513"/>
                <a:gd name="connsiteX4-345" fmla="*/ 272546 w 364959"/>
                <a:gd name="connsiteY4-346" fmla="*/ 7003 h 274513"/>
                <a:gd name="connsiteX5-347" fmla="*/ 296865 w 364959"/>
                <a:gd name="connsiteY5-348" fmla="*/ 7003 h 274513"/>
                <a:gd name="connsiteX6-349" fmla="*/ 345503 w 364959"/>
                <a:gd name="connsiteY6-350" fmla="*/ 36186 h 274513"/>
                <a:gd name="connsiteX7-351" fmla="*/ 364959 w 364959"/>
                <a:gd name="connsiteY7-352" fmla="*/ 94552 h 274513"/>
                <a:gd name="connsiteX8-353" fmla="*/ 287137 w 364959"/>
                <a:gd name="connsiteY8-354" fmla="*/ 118871 h 274513"/>
                <a:gd name="connsiteX9-355" fmla="*/ 184997 w 364959"/>
                <a:gd name="connsiteY9-356" fmla="*/ 274513 h 274513"/>
                <a:gd name="connsiteX10-357" fmla="*/ 84802 w 364959"/>
                <a:gd name="connsiteY10-358" fmla="*/ 105253 h 274513"/>
                <a:gd name="connsiteX11-359" fmla="*/ 14763 w 364959"/>
                <a:gd name="connsiteY11-360" fmla="*/ 89688 h 274513"/>
                <a:gd name="connsiteX12-361" fmla="*/ 171 w 364959"/>
                <a:gd name="connsiteY12-362" fmla="*/ 94552 h 274513"/>
                <a:gd name="connsiteX13-363" fmla="*/ 63401 w 364959"/>
                <a:gd name="connsiteY13-364" fmla="*/ 16730 h 274513"/>
                <a:gd name="connsiteX0-365" fmla="*/ 63401 w 364959"/>
                <a:gd name="connsiteY0-366" fmla="*/ 16730 h 274513"/>
                <a:gd name="connsiteX1-367" fmla="*/ 150950 w 364959"/>
                <a:gd name="connsiteY1-368" fmla="*/ 152917 h 274513"/>
                <a:gd name="connsiteX2-369" fmla="*/ 184997 w 364959"/>
                <a:gd name="connsiteY2-370" fmla="*/ 186964 h 274513"/>
                <a:gd name="connsiteX3-371" fmla="*/ 243363 w 364959"/>
                <a:gd name="connsiteY3-372" fmla="*/ 84824 h 274513"/>
                <a:gd name="connsiteX4-373" fmla="*/ 272546 w 364959"/>
                <a:gd name="connsiteY4-374" fmla="*/ 7003 h 274513"/>
                <a:gd name="connsiteX5-375" fmla="*/ 296865 w 364959"/>
                <a:gd name="connsiteY5-376" fmla="*/ 7003 h 274513"/>
                <a:gd name="connsiteX6-377" fmla="*/ 345503 w 364959"/>
                <a:gd name="connsiteY6-378" fmla="*/ 36186 h 274513"/>
                <a:gd name="connsiteX7-379" fmla="*/ 364959 w 364959"/>
                <a:gd name="connsiteY7-380" fmla="*/ 94552 h 274513"/>
                <a:gd name="connsiteX8-381" fmla="*/ 287137 w 364959"/>
                <a:gd name="connsiteY8-382" fmla="*/ 118871 h 274513"/>
                <a:gd name="connsiteX9-383" fmla="*/ 184997 w 364959"/>
                <a:gd name="connsiteY9-384" fmla="*/ 274513 h 274513"/>
                <a:gd name="connsiteX10-385" fmla="*/ 84802 w 364959"/>
                <a:gd name="connsiteY10-386" fmla="*/ 105253 h 274513"/>
                <a:gd name="connsiteX11-387" fmla="*/ 14763 w 364959"/>
                <a:gd name="connsiteY11-388" fmla="*/ 89688 h 274513"/>
                <a:gd name="connsiteX12-389" fmla="*/ 171 w 364959"/>
                <a:gd name="connsiteY12-390" fmla="*/ 94552 h 274513"/>
                <a:gd name="connsiteX13-391" fmla="*/ 63401 w 364959"/>
                <a:gd name="connsiteY13-392" fmla="*/ 16730 h 274513"/>
                <a:gd name="connsiteX0-393" fmla="*/ 63401 w 364959"/>
                <a:gd name="connsiteY0-394" fmla="*/ 16730 h 274513"/>
                <a:gd name="connsiteX1-395" fmla="*/ 150950 w 364959"/>
                <a:gd name="connsiteY1-396" fmla="*/ 152917 h 274513"/>
                <a:gd name="connsiteX2-397" fmla="*/ 184997 w 364959"/>
                <a:gd name="connsiteY2-398" fmla="*/ 186964 h 274513"/>
                <a:gd name="connsiteX3-399" fmla="*/ 243363 w 364959"/>
                <a:gd name="connsiteY3-400" fmla="*/ 84824 h 274513"/>
                <a:gd name="connsiteX4-401" fmla="*/ 272546 w 364959"/>
                <a:gd name="connsiteY4-402" fmla="*/ 7003 h 274513"/>
                <a:gd name="connsiteX5-403" fmla="*/ 296865 w 364959"/>
                <a:gd name="connsiteY5-404" fmla="*/ 7003 h 274513"/>
                <a:gd name="connsiteX6-405" fmla="*/ 345503 w 364959"/>
                <a:gd name="connsiteY6-406" fmla="*/ 36186 h 274513"/>
                <a:gd name="connsiteX7-407" fmla="*/ 364959 w 364959"/>
                <a:gd name="connsiteY7-408" fmla="*/ 94552 h 274513"/>
                <a:gd name="connsiteX8-409" fmla="*/ 294919 w 364959"/>
                <a:gd name="connsiteY8-410" fmla="*/ 89690 h 274513"/>
                <a:gd name="connsiteX9-411" fmla="*/ 184997 w 364959"/>
                <a:gd name="connsiteY9-412" fmla="*/ 274513 h 274513"/>
                <a:gd name="connsiteX10-413" fmla="*/ 84802 w 364959"/>
                <a:gd name="connsiteY10-414" fmla="*/ 105253 h 274513"/>
                <a:gd name="connsiteX11-415" fmla="*/ 14763 w 364959"/>
                <a:gd name="connsiteY11-416" fmla="*/ 89688 h 274513"/>
                <a:gd name="connsiteX12-417" fmla="*/ 171 w 364959"/>
                <a:gd name="connsiteY12-418" fmla="*/ 94552 h 274513"/>
                <a:gd name="connsiteX13-419" fmla="*/ 63401 w 364959"/>
                <a:gd name="connsiteY13-420" fmla="*/ 16730 h 274513"/>
                <a:gd name="connsiteX0-421" fmla="*/ 63401 w 378577"/>
                <a:gd name="connsiteY0-422" fmla="*/ 16730 h 274513"/>
                <a:gd name="connsiteX1-423" fmla="*/ 150950 w 378577"/>
                <a:gd name="connsiteY1-424" fmla="*/ 152917 h 274513"/>
                <a:gd name="connsiteX2-425" fmla="*/ 184997 w 378577"/>
                <a:gd name="connsiteY2-426" fmla="*/ 186964 h 274513"/>
                <a:gd name="connsiteX3-427" fmla="*/ 243363 w 378577"/>
                <a:gd name="connsiteY3-428" fmla="*/ 84824 h 274513"/>
                <a:gd name="connsiteX4-429" fmla="*/ 272546 w 378577"/>
                <a:gd name="connsiteY4-430" fmla="*/ 7003 h 274513"/>
                <a:gd name="connsiteX5-431" fmla="*/ 296865 w 378577"/>
                <a:gd name="connsiteY5-432" fmla="*/ 7003 h 274513"/>
                <a:gd name="connsiteX6-433" fmla="*/ 345503 w 378577"/>
                <a:gd name="connsiteY6-434" fmla="*/ 36186 h 274513"/>
                <a:gd name="connsiteX7-435" fmla="*/ 378577 w 378577"/>
                <a:gd name="connsiteY7-436" fmla="*/ 98443 h 274513"/>
                <a:gd name="connsiteX8-437" fmla="*/ 294919 w 378577"/>
                <a:gd name="connsiteY8-438" fmla="*/ 89690 h 274513"/>
                <a:gd name="connsiteX9-439" fmla="*/ 184997 w 378577"/>
                <a:gd name="connsiteY9-440" fmla="*/ 274513 h 274513"/>
                <a:gd name="connsiteX10-441" fmla="*/ 84802 w 378577"/>
                <a:gd name="connsiteY10-442" fmla="*/ 105253 h 274513"/>
                <a:gd name="connsiteX11-443" fmla="*/ 14763 w 378577"/>
                <a:gd name="connsiteY11-444" fmla="*/ 89688 h 274513"/>
                <a:gd name="connsiteX12-445" fmla="*/ 171 w 378577"/>
                <a:gd name="connsiteY12-446" fmla="*/ 94552 h 274513"/>
                <a:gd name="connsiteX13-447" fmla="*/ 63401 w 378577"/>
                <a:gd name="connsiteY13-448" fmla="*/ 16730 h 274513"/>
                <a:gd name="connsiteX0-449" fmla="*/ 78821 w 393997"/>
                <a:gd name="connsiteY0-450" fmla="*/ 16730 h 274513"/>
                <a:gd name="connsiteX1-451" fmla="*/ 166370 w 393997"/>
                <a:gd name="connsiteY1-452" fmla="*/ 152917 h 274513"/>
                <a:gd name="connsiteX2-453" fmla="*/ 200417 w 393997"/>
                <a:gd name="connsiteY2-454" fmla="*/ 186964 h 274513"/>
                <a:gd name="connsiteX3-455" fmla="*/ 258783 w 393997"/>
                <a:gd name="connsiteY3-456" fmla="*/ 84824 h 274513"/>
                <a:gd name="connsiteX4-457" fmla="*/ 287966 w 393997"/>
                <a:gd name="connsiteY4-458" fmla="*/ 7003 h 274513"/>
                <a:gd name="connsiteX5-459" fmla="*/ 312285 w 393997"/>
                <a:gd name="connsiteY5-460" fmla="*/ 7003 h 274513"/>
                <a:gd name="connsiteX6-461" fmla="*/ 360923 w 393997"/>
                <a:gd name="connsiteY6-462" fmla="*/ 36186 h 274513"/>
                <a:gd name="connsiteX7-463" fmla="*/ 393997 w 393997"/>
                <a:gd name="connsiteY7-464" fmla="*/ 98443 h 274513"/>
                <a:gd name="connsiteX8-465" fmla="*/ 310339 w 393997"/>
                <a:gd name="connsiteY8-466" fmla="*/ 89690 h 274513"/>
                <a:gd name="connsiteX9-467" fmla="*/ 200417 w 393997"/>
                <a:gd name="connsiteY9-468" fmla="*/ 274513 h 274513"/>
                <a:gd name="connsiteX10-469" fmla="*/ 100222 w 393997"/>
                <a:gd name="connsiteY10-470" fmla="*/ 105253 h 274513"/>
                <a:gd name="connsiteX11-471" fmla="*/ 30183 w 393997"/>
                <a:gd name="connsiteY11-472" fmla="*/ 89688 h 274513"/>
                <a:gd name="connsiteX12-473" fmla="*/ 27 w 393997"/>
                <a:gd name="connsiteY12-474" fmla="*/ 102334 h 274513"/>
                <a:gd name="connsiteX13-475" fmla="*/ 78821 w 393997"/>
                <a:gd name="connsiteY13-476" fmla="*/ 16730 h 274513"/>
                <a:gd name="connsiteX0-477" fmla="*/ 78960 w 394136"/>
                <a:gd name="connsiteY0-478" fmla="*/ 16730 h 274513"/>
                <a:gd name="connsiteX1-479" fmla="*/ 166509 w 394136"/>
                <a:gd name="connsiteY1-480" fmla="*/ 152917 h 274513"/>
                <a:gd name="connsiteX2-481" fmla="*/ 200556 w 394136"/>
                <a:gd name="connsiteY2-482" fmla="*/ 186964 h 274513"/>
                <a:gd name="connsiteX3-483" fmla="*/ 258922 w 394136"/>
                <a:gd name="connsiteY3-484" fmla="*/ 84824 h 274513"/>
                <a:gd name="connsiteX4-485" fmla="*/ 288105 w 394136"/>
                <a:gd name="connsiteY4-486" fmla="*/ 7003 h 274513"/>
                <a:gd name="connsiteX5-487" fmla="*/ 312424 w 394136"/>
                <a:gd name="connsiteY5-488" fmla="*/ 7003 h 274513"/>
                <a:gd name="connsiteX6-489" fmla="*/ 361062 w 394136"/>
                <a:gd name="connsiteY6-490" fmla="*/ 36186 h 274513"/>
                <a:gd name="connsiteX7-491" fmla="*/ 394136 w 394136"/>
                <a:gd name="connsiteY7-492" fmla="*/ 98443 h 274513"/>
                <a:gd name="connsiteX8-493" fmla="*/ 310478 w 394136"/>
                <a:gd name="connsiteY8-494" fmla="*/ 89690 h 274513"/>
                <a:gd name="connsiteX9-495" fmla="*/ 200556 w 394136"/>
                <a:gd name="connsiteY9-496" fmla="*/ 274513 h 274513"/>
                <a:gd name="connsiteX10-497" fmla="*/ 100361 w 394136"/>
                <a:gd name="connsiteY10-498" fmla="*/ 105253 h 274513"/>
                <a:gd name="connsiteX11-499" fmla="*/ 166 w 394136"/>
                <a:gd name="connsiteY11-500" fmla="*/ 102334 h 274513"/>
                <a:gd name="connsiteX12-501" fmla="*/ 78960 w 394136"/>
                <a:gd name="connsiteY12-502" fmla="*/ 16730 h 274513"/>
                <a:gd name="connsiteX0-503" fmla="*/ 78960 w 394136"/>
                <a:gd name="connsiteY0-504" fmla="*/ 16730 h 274513"/>
                <a:gd name="connsiteX1-505" fmla="*/ 166509 w 394136"/>
                <a:gd name="connsiteY1-506" fmla="*/ 152917 h 274513"/>
                <a:gd name="connsiteX2-507" fmla="*/ 200556 w 394136"/>
                <a:gd name="connsiteY2-508" fmla="*/ 186964 h 274513"/>
                <a:gd name="connsiteX3-509" fmla="*/ 258922 w 394136"/>
                <a:gd name="connsiteY3-510" fmla="*/ 84824 h 274513"/>
                <a:gd name="connsiteX4-511" fmla="*/ 288105 w 394136"/>
                <a:gd name="connsiteY4-512" fmla="*/ 7003 h 274513"/>
                <a:gd name="connsiteX5-513" fmla="*/ 312424 w 394136"/>
                <a:gd name="connsiteY5-514" fmla="*/ 7003 h 274513"/>
                <a:gd name="connsiteX6-515" fmla="*/ 361062 w 394136"/>
                <a:gd name="connsiteY6-516" fmla="*/ 36186 h 274513"/>
                <a:gd name="connsiteX7-517" fmla="*/ 394136 w 394136"/>
                <a:gd name="connsiteY7-518" fmla="*/ 98443 h 274513"/>
                <a:gd name="connsiteX8-519" fmla="*/ 310478 w 394136"/>
                <a:gd name="connsiteY8-520" fmla="*/ 89690 h 274513"/>
                <a:gd name="connsiteX9-521" fmla="*/ 200556 w 394136"/>
                <a:gd name="connsiteY9-522" fmla="*/ 274513 h 274513"/>
                <a:gd name="connsiteX10-523" fmla="*/ 100361 w 394136"/>
                <a:gd name="connsiteY10-524" fmla="*/ 105253 h 274513"/>
                <a:gd name="connsiteX11-525" fmla="*/ 166 w 394136"/>
                <a:gd name="connsiteY11-526" fmla="*/ 102334 h 274513"/>
                <a:gd name="connsiteX12-527" fmla="*/ 78960 w 394136"/>
                <a:gd name="connsiteY12-528" fmla="*/ 16730 h 274513"/>
                <a:gd name="connsiteX0-529" fmla="*/ 78960 w 394136"/>
                <a:gd name="connsiteY0-530" fmla="*/ 16730 h 274513"/>
                <a:gd name="connsiteX1-531" fmla="*/ 166509 w 394136"/>
                <a:gd name="connsiteY1-532" fmla="*/ 152917 h 274513"/>
                <a:gd name="connsiteX2-533" fmla="*/ 200556 w 394136"/>
                <a:gd name="connsiteY2-534" fmla="*/ 186964 h 274513"/>
                <a:gd name="connsiteX3-535" fmla="*/ 258922 w 394136"/>
                <a:gd name="connsiteY3-536" fmla="*/ 84824 h 274513"/>
                <a:gd name="connsiteX4-537" fmla="*/ 288105 w 394136"/>
                <a:gd name="connsiteY4-538" fmla="*/ 7003 h 274513"/>
                <a:gd name="connsiteX5-539" fmla="*/ 312424 w 394136"/>
                <a:gd name="connsiteY5-540" fmla="*/ 7003 h 274513"/>
                <a:gd name="connsiteX6-541" fmla="*/ 361062 w 394136"/>
                <a:gd name="connsiteY6-542" fmla="*/ 36186 h 274513"/>
                <a:gd name="connsiteX7-543" fmla="*/ 394136 w 394136"/>
                <a:gd name="connsiteY7-544" fmla="*/ 98443 h 274513"/>
                <a:gd name="connsiteX8-545" fmla="*/ 310478 w 394136"/>
                <a:gd name="connsiteY8-546" fmla="*/ 89690 h 274513"/>
                <a:gd name="connsiteX9-547" fmla="*/ 200556 w 394136"/>
                <a:gd name="connsiteY9-548" fmla="*/ 274513 h 274513"/>
                <a:gd name="connsiteX10-549" fmla="*/ 100361 w 394136"/>
                <a:gd name="connsiteY10-550" fmla="*/ 105253 h 274513"/>
                <a:gd name="connsiteX11-551" fmla="*/ 166 w 394136"/>
                <a:gd name="connsiteY11-552" fmla="*/ 102334 h 274513"/>
                <a:gd name="connsiteX12-553" fmla="*/ 78960 w 394136"/>
                <a:gd name="connsiteY12-554" fmla="*/ 16730 h 274513"/>
                <a:gd name="connsiteX0-555" fmla="*/ 78794 w 393970"/>
                <a:gd name="connsiteY0-556" fmla="*/ 16730 h 274513"/>
                <a:gd name="connsiteX1-557" fmla="*/ 166343 w 393970"/>
                <a:gd name="connsiteY1-558" fmla="*/ 152917 h 274513"/>
                <a:gd name="connsiteX2-559" fmla="*/ 200390 w 393970"/>
                <a:gd name="connsiteY2-560" fmla="*/ 186964 h 274513"/>
                <a:gd name="connsiteX3-561" fmla="*/ 258756 w 393970"/>
                <a:gd name="connsiteY3-562" fmla="*/ 84824 h 274513"/>
                <a:gd name="connsiteX4-563" fmla="*/ 287939 w 393970"/>
                <a:gd name="connsiteY4-564" fmla="*/ 7003 h 274513"/>
                <a:gd name="connsiteX5-565" fmla="*/ 312258 w 393970"/>
                <a:gd name="connsiteY5-566" fmla="*/ 7003 h 274513"/>
                <a:gd name="connsiteX6-567" fmla="*/ 360896 w 393970"/>
                <a:gd name="connsiteY6-568" fmla="*/ 36186 h 274513"/>
                <a:gd name="connsiteX7-569" fmla="*/ 393970 w 393970"/>
                <a:gd name="connsiteY7-570" fmla="*/ 98443 h 274513"/>
                <a:gd name="connsiteX8-571" fmla="*/ 310312 w 393970"/>
                <a:gd name="connsiteY8-572" fmla="*/ 89690 h 274513"/>
                <a:gd name="connsiteX9-573" fmla="*/ 200390 w 393970"/>
                <a:gd name="connsiteY9-574" fmla="*/ 274513 h 274513"/>
                <a:gd name="connsiteX10-575" fmla="*/ 100195 w 393970"/>
                <a:gd name="connsiteY10-576" fmla="*/ 105253 h 274513"/>
                <a:gd name="connsiteX11-577" fmla="*/ 0 w 393970"/>
                <a:gd name="connsiteY11-578" fmla="*/ 102334 h 274513"/>
                <a:gd name="connsiteX12-579" fmla="*/ 78794 w 393970"/>
                <a:gd name="connsiteY12-580" fmla="*/ 16730 h 274513"/>
                <a:gd name="connsiteX0-581" fmla="*/ 78794 w 393970"/>
                <a:gd name="connsiteY0-582" fmla="*/ 16730 h 274513"/>
                <a:gd name="connsiteX1-583" fmla="*/ 166343 w 393970"/>
                <a:gd name="connsiteY1-584" fmla="*/ 152917 h 274513"/>
                <a:gd name="connsiteX2-585" fmla="*/ 200390 w 393970"/>
                <a:gd name="connsiteY2-586" fmla="*/ 186964 h 274513"/>
                <a:gd name="connsiteX3-587" fmla="*/ 258756 w 393970"/>
                <a:gd name="connsiteY3-588" fmla="*/ 84824 h 274513"/>
                <a:gd name="connsiteX4-589" fmla="*/ 287939 w 393970"/>
                <a:gd name="connsiteY4-590" fmla="*/ 7003 h 274513"/>
                <a:gd name="connsiteX5-591" fmla="*/ 312258 w 393970"/>
                <a:gd name="connsiteY5-592" fmla="*/ 7003 h 274513"/>
                <a:gd name="connsiteX6-593" fmla="*/ 360896 w 393970"/>
                <a:gd name="connsiteY6-594" fmla="*/ 36186 h 274513"/>
                <a:gd name="connsiteX7-595" fmla="*/ 393970 w 393970"/>
                <a:gd name="connsiteY7-596" fmla="*/ 98443 h 274513"/>
                <a:gd name="connsiteX8-597" fmla="*/ 310312 w 393970"/>
                <a:gd name="connsiteY8-598" fmla="*/ 89690 h 274513"/>
                <a:gd name="connsiteX9-599" fmla="*/ 200390 w 393970"/>
                <a:gd name="connsiteY9-600" fmla="*/ 274513 h 274513"/>
                <a:gd name="connsiteX10-601" fmla="*/ 100195 w 393970"/>
                <a:gd name="connsiteY10-602" fmla="*/ 105253 h 274513"/>
                <a:gd name="connsiteX11-603" fmla="*/ 0 w 393970"/>
                <a:gd name="connsiteY11-604" fmla="*/ 102334 h 274513"/>
                <a:gd name="connsiteX12-605" fmla="*/ 78794 w 393970"/>
                <a:gd name="connsiteY12-606" fmla="*/ 16730 h 274513"/>
                <a:gd name="connsiteX0-607" fmla="*/ 78794 w 393970"/>
                <a:gd name="connsiteY0-608" fmla="*/ 16730 h 274513"/>
                <a:gd name="connsiteX1-609" fmla="*/ 158561 w 393970"/>
                <a:gd name="connsiteY1-610" fmla="*/ 108172 h 274513"/>
                <a:gd name="connsiteX2-611" fmla="*/ 200390 w 393970"/>
                <a:gd name="connsiteY2-612" fmla="*/ 186964 h 274513"/>
                <a:gd name="connsiteX3-613" fmla="*/ 258756 w 393970"/>
                <a:gd name="connsiteY3-614" fmla="*/ 84824 h 274513"/>
                <a:gd name="connsiteX4-615" fmla="*/ 287939 w 393970"/>
                <a:gd name="connsiteY4-616" fmla="*/ 7003 h 274513"/>
                <a:gd name="connsiteX5-617" fmla="*/ 312258 w 393970"/>
                <a:gd name="connsiteY5-618" fmla="*/ 7003 h 274513"/>
                <a:gd name="connsiteX6-619" fmla="*/ 360896 w 393970"/>
                <a:gd name="connsiteY6-620" fmla="*/ 36186 h 274513"/>
                <a:gd name="connsiteX7-621" fmla="*/ 393970 w 393970"/>
                <a:gd name="connsiteY7-622" fmla="*/ 98443 h 274513"/>
                <a:gd name="connsiteX8-623" fmla="*/ 310312 w 393970"/>
                <a:gd name="connsiteY8-624" fmla="*/ 89690 h 274513"/>
                <a:gd name="connsiteX9-625" fmla="*/ 200390 w 393970"/>
                <a:gd name="connsiteY9-626" fmla="*/ 274513 h 274513"/>
                <a:gd name="connsiteX10-627" fmla="*/ 100195 w 393970"/>
                <a:gd name="connsiteY10-628" fmla="*/ 105253 h 274513"/>
                <a:gd name="connsiteX11-629" fmla="*/ 0 w 393970"/>
                <a:gd name="connsiteY11-630" fmla="*/ 102334 h 274513"/>
                <a:gd name="connsiteX12-631" fmla="*/ 78794 w 393970"/>
                <a:gd name="connsiteY12-632" fmla="*/ 16730 h 274513"/>
                <a:gd name="connsiteX0-633" fmla="*/ 78794 w 393970"/>
                <a:gd name="connsiteY0-634" fmla="*/ 16730 h 274513"/>
                <a:gd name="connsiteX1-635" fmla="*/ 158561 w 393970"/>
                <a:gd name="connsiteY1-636" fmla="*/ 108172 h 274513"/>
                <a:gd name="connsiteX2-637" fmla="*/ 200390 w 393970"/>
                <a:gd name="connsiteY2-638" fmla="*/ 186964 h 274513"/>
                <a:gd name="connsiteX3-639" fmla="*/ 258756 w 393970"/>
                <a:gd name="connsiteY3-640" fmla="*/ 84824 h 274513"/>
                <a:gd name="connsiteX4-641" fmla="*/ 287939 w 393970"/>
                <a:gd name="connsiteY4-642" fmla="*/ 7003 h 274513"/>
                <a:gd name="connsiteX5-643" fmla="*/ 312258 w 393970"/>
                <a:gd name="connsiteY5-644" fmla="*/ 7003 h 274513"/>
                <a:gd name="connsiteX6-645" fmla="*/ 360896 w 393970"/>
                <a:gd name="connsiteY6-646" fmla="*/ 36186 h 274513"/>
                <a:gd name="connsiteX7-647" fmla="*/ 393970 w 393970"/>
                <a:gd name="connsiteY7-648" fmla="*/ 98443 h 274513"/>
                <a:gd name="connsiteX8-649" fmla="*/ 310312 w 393970"/>
                <a:gd name="connsiteY8-650" fmla="*/ 89690 h 274513"/>
                <a:gd name="connsiteX9-651" fmla="*/ 200390 w 393970"/>
                <a:gd name="connsiteY9-652" fmla="*/ 274513 h 274513"/>
                <a:gd name="connsiteX10-653" fmla="*/ 100195 w 393970"/>
                <a:gd name="connsiteY10-654" fmla="*/ 105253 h 274513"/>
                <a:gd name="connsiteX11-655" fmla="*/ 0 w 393970"/>
                <a:gd name="connsiteY11-656" fmla="*/ 102334 h 274513"/>
                <a:gd name="connsiteX12-657" fmla="*/ 78794 w 393970"/>
                <a:gd name="connsiteY12-658" fmla="*/ 16730 h 274513"/>
                <a:gd name="connsiteX0-659" fmla="*/ 78794 w 393970"/>
                <a:gd name="connsiteY0-660" fmla="*/ 16730 h 274513"/>
                <a:gd name="connsiteX1-661" fmla="*/ 152726 w 393970"/>
                <a:gd name="connsiteY1-662" fmla="*/ 108172 h 274513"/>
                <a:gd name="connsiteX2-663" fmla="*/ 200390 w 393970"/>
                <a:gd name="connsiteY2-664" fmla="*/ 186964 h 274513"/>
                <a:gd name="connsiteX3-665" fmla="*/ 258756 w 393970"/>
                <a:gd name="connsiteY3-666" fmla="*/ 84824 h 274513"/>
                <a:gd name="connsiteX4-667" fmla="*/ 287939 w 393970"/>
                <a:gd name="connsiteY4-668" fmla="*/ 7003 h 274513"/>
                <a:gd name="connsiteX5-669" fmla="*/ 312258 w 393970"/>
                <a:gd name="connsiteY5-670" fmla="*/ 7003 h 274513"/>
                <a:gd name="connsiteX6-671" fmla="*/ 360896 w 393970"/>
                <a:gd name="connsiteY6-672" fmla="*/ 36186 h 274513"/>
                <a:gd name="connsiteX7-673" fmla="*/ 393970 w 393970"/>
                <a:gd name="connsiteY7-674" fmla="*/ 98443 h 274513"/>
                <a:gd name="connsiteX8-675" fmla="*/ 310312 w 393970"/>
                <a:gd name="connsiteY8-676" fmla="*/ 89690 h 274513"/>
                <a:gd name="connsiteX9-677" fmla="*/ 200390 w 393970"/>
                <a:gd name="connsiteY9-678" fmla="*/ 274513 h 274513"/>
                <a:gd name="connsiteX10-679" fmla="*/ 100195 w 393970"/>
                <a:gd name="connsiteY10-680" fmla="*/ 105253 h 274513"/>
                <a:gd name="connsiteX11-681" fmla="*/ 0 w 393970"/>
                <a:gd name="connsiteY11-682" fmla="*/ 102334 h 274513"/>
                <a:gd name="connsiteX12-683" fmla="*/ 78794 w 393970"/>
                <a:gd name="connsiteY12-684" fmla="*/ 16730 h 274513"/>
                <a:gd name="connsiteX0-685" fmla="*/ 78794 w 393970"/>
                <a:gd name="connsiteY0-686" fmla="*/ 16730 h 274513"/>
                <a:gd name="connsiteX1-687" fmla="*/ 152726 w 393970"/>
                <a:gd name="connsiteY1-688" fmla="*/ 108172 h 274513"/>
                <a:gd name="connsiteX2-689" fmla="*/ 200390 w 393970"/>
                <a:gd name="connsiteY2-690" fmla="*/ 186964 h 274513"/>
                <a:gd name="connsiteX3-691" fmla="*/ 258756 w 393970"/>
                <a:gd name="connsiteY3-692" fmla="*/ 84824 h 274513"/>
                <a:gd name="connsiteX4-693" fmla="*/ 287939 w 393970"/>
                <a:gd name="connsiteY4-694" fmla="*/ 7003 h 274513"/>
                <a:gd name="connsiteX5-695" fmla="*/ 312258 w 393970"/>
                <a:gd name="connsiteY5-696" fmla="*/ 7003 h 274513"/>
                <a:gd name="connsiteX6-697" fmla="*/ 360896 w 393970"/>
                <a:gd name="connsiteY6-698" fmla="*/ 36186 h 274513"/>
                <a:gd name="connsiteX7-699" fmla="*/ 393970 w 393970"/>
                <a:gd name="connsiteY7-700" fmla="*/ 98443 h 274513"/>
                <a:gd name="connsiteX8-701" fmla="*/ 310312 w 393970"/>
                <a:gd name="connsiteY8-702" fmla="*/ 89690 h 274513"/>
                <a:gd name="connsiteX9-703" fmla="*/ 200390 w 393970"/>
                <a:gd name="connsiteY9-704" fmla="*/ 274513 h 274513"/>
                <a:gd name="connsiteX10-705" fmla="*/ 100195 w 393970"/>
                <a:gd name="connsiteY10-706" fmla="*/ 105253 h 274513"/>
                <a:gd name="connsiteX11-707" fmla="*/ 0 w 393970"/>
                <a:gd name="connsiteY11-708" fmla="*/ 102334 h 274513"/>
                <a:gd name="connsiteX12-709" fmla="*/ 78794 w 393970"/>
                <a:gd name="connsiteY12-710" fmla="*/ 16730 h 274513"/>
                <a:gd name="connsiteX0-711" fmla="*/ 78794 w 393970"/>
                <a:gd name="connsiteY0-712" fmla="*/ 16730 h 274513"/>
                <a:gd name="connsiteX1-713" fmla="*/ 152726 w 393970"/>
                <a:gd name="connsiteY1-714" fmla="*/ 108172 h 274513"/>
                <a:gd name="connsiteX2-715" fmla="*/ 200390 w 393970"/>
                <a:gd name="connsiteY2-716" fmla="*/ 186964 h 274513"/>
                <a:gd name="connsiteX3-717" fmla="*/ 258756 w 393970"/>
                <a:gd name="connsiteY3-718" fmla="*/ 84824 h 274513"/>
                <a:gd name="connsiteX4-719" fmla="*/ 287939 w 393970"/>
                <a:gd name="connsiteY4-720" fmla="*/ 7003 h 274513"/>
                <a:gd name="connsiteX5-721" fmla="*/ 312258 w 393970"/>
                <a:gd name="connsiteY5-722" fmla="*/ 7003 h 274513"/>
                <a:gd name="connsiteX6-723" fmla="*/ 360896 w 393970"/>
                <a:gd name="connsiteY6-724" fmla="*/ 36186 h 274513"/>
                <a:gd name="connsiteX7-725" fmla="*/ 393970 w 393970"/>
                <a:gd name="connsiteY7-726" fmla="*/ 98443 h 274513"/>
                <a:gd name="connsiteX8-727" fmla="*/ 310312 w 393970"/>
                <a:gd name="connsiteY8-728" fmla="*/ 89690 h 274513"/>
                <a:gd name="connsiteX9-729" fmla="*/ 200390 w 393970"/>
                <a:gd name="connsiteY9-730" fmla="*/ 274513 h 274513"/>
                <a:gd name="connsiteX10-731" fmla="*/ 100195 w 393970"/>
                <a:gd name="connsiteY10-732" fmla="*/ 105253 h 274513"/>
                <a:gd name="connsiteX11-733" fmla="*/ 0 w 393970"/>
                <a:gd name="connsiteY11-734" fmla="*/ 102334 h 274513"/>
                <a:gd name="connsiteX12-735" fmla="*/ 78794 w 393970"/>
                <a:gd name="connsiteY12-736" fmla="*/ 16730 h 274513"/>
                <a:gd name="connsiteX0-737" fmla="*/ 78794 w 393970"/>
                <a:gd name="connsiteY0-738" fmla="*/ 16312 h 274095"/>
                <a:gd name="connsiteX1-739" fmla="*/ 152726 w 393970"/>
                <a:gd name="connsiteY1-740" fmla="*/ 107754 h 274095"/>
                <a:gd name="connsiteX2-741" fmla="*/ 200390 w 393970"/>
                <a:gd name="connsiteY2-742" fmla="*/ 186546 h 274095"/>
                <a:gd name="connsiteX3-743" fmla="*/ 249029 w 393970"/>
                <a:gd name="connsiteY3-744" fmla="*/ 78569 h 274095"/>
                <a:gd name="connsiteX4-745" fmla="*/ 287939 w 393970"/>
                <a:gd name="connsiteY4-746" fmla="*/ 6585 h 274095"/>
                <a:gd name="connsiteX5-747" fmla="*/ 312258 w 393970"/>
                <a:gd name="connsiteY5-748" fmla="*/ 6585 h 274095"/>
                <a:gd name="connsiteX6-749" fmla="*/ 360896 w 393970"/>
                <a:gd name="connsiteY6-750" fmla="*/ 35768 h 274095"/>
                <a:gd name="connsiteX7-751" fmla="*/ 393970 w 393970"/>
                <a:gd name="connsiteY7-752" fmla="*/ 98025 h 274095"/>
                <a:gd name="connsiteX8-753" fmla="*/ 310312 w 393970"/>
                <a:gd name="connsiteY8-754" fmla="*/ 89272 h 274095"/>
                <a:gd name="connsiteX9-755" fmla="*/ 200390 w 393970"/>
                <a:gd name="connsiteY9-756" fmla="*/ 274095 h 274095"/>
                <a:gd name="connsiteX10-757" fmla="*/ 100195 w 393970"/>
                <a:gd name="connsiteY10-758" fmla="*/ 104835 h 274095"/>
                <a:gd name="connsiteX11-759" fmla="*/ 0 w 393970"/>
                <a:gd name="connsiteY11-760" fmla="*/ 101916 h 274095"/>
                <a:gd name="connsiteX12-761" fmla="*/ 78794 w 393970"/>
                <a:gd name="connsiteY12-762" fmla="*/ 16312 h 27409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18"/>
          <p:cNvGrpSpPr/>
          <p:nvPr/>
        </p:nvGrpSpPr>
        <p:grpSpPr>
          <a:xfrm>
            <a:off x="3990228" y="3118690"/>
            <a:ext cx="1114145" cy="1088565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-1" fmla="*/ 0 w 2408803"/>
                <a:gd name="connsiteY0-2" fmla="*/ 2232087 h 2261428"/>
                <a:gd name="connsiteX1-3" fmla="*/ 59121 w 2408803"/>
                <a:gd name="connsiteY1-4" fmla="*/ 1834008 h 2261428"/>
                <a:gd name="connsiteX2-5" fmla="*/ 106417 w 2408803"/>
                <a:gd name="connsiteY2-6" fmla="*/ 1692118 h 2261428"/>
                <a:gd name="connsiteX3-7" fmla="*/ 220717 w 2408803"/>
                <a:gd name="connsiteY3-8" fmla="*/ 1636939 h 2261428"/>
                <a:gd name="connsiteX4-9" fmla="*/ 855280 w 2408803"/>
                <a:gd name="connsiteY4-10" fmla="*/ 1455635 h 2261428"/>
                <a:gd name="connsiteX5-11" fmla="*/ 851338 w 2408803"/>
                <a:gd name="connsiteY5-12" fmla="*/ 1459577 h 2261428"/>
                <a:gd name="connsiteX6-13" fmla="*/ 902576 w 2408803"/>
                <a:gd name="connsiteY6-14" fmla="*/ 1364983 h 2261428"/>
                <a:gd name="connsiteX7-15" fmla="*/ 890752 w 2408803"/>
                <a:gd name="connsiteY7-16" fmla="*/ 1254625 h 2261428"/>
                <a:gd name="connsiteX8-17" fmla="*/ 827690 w 2408803"/>
                <a:gd name="connsiteY8-18" fmla="*/ 1160032 h 2261428"/>
                <a:gd name="connsiteX9-19" fmla="*/ 780393 w 2408803"/>
                <a:gd name="connsiteY9-20" fmla="*/ 1053614 h 2261428"/>
                <a:gd name="connsiteX10-21" fmla="*/ 772511 w 2408803"/>
                <a:gd name="connsiteY10-22" fmla="*/ 970846 h 2261428"/>
                <a:gd name="connsiteX11-23" fmla="*/ 737038 w 2408803"/>
                <a:gd name="connsiteY11-24" fmla="*/ 939314 h 2261428"/>
                <a:gd name="connsiteX12-25" fmla="*/ 685800 w 2408803"/>
                <a:gd name="connsiteY12-26" fmla="*/ 852604 h 2261428"/>
                <a:gd name="connsiteX13-27" fmla="*/ 673976 w 2408803"/>
                <a:gd name="connsiteY13-28" fmla="*/ 742246 h 2261428"/>
                <a:gd name="connsiteX14-29" fmla="*/ 693683 w 2408803"/>
                <a:gd name="connsiteY14-30" fmla="*/ 687066 h 2261428"/>
                <a:gd name="connsiteX15-31" fmla="*/ 681859 w 2408803"/>
                <a:gd name="connsiteY15-32" fmla="*/ 596414 h 2261428"/>
                <a:gd name="connsiteX16-33" fmla="*/ 670035 w 2408803"/>
                <a:gd name="connsiteY16-34" fmla="*/ 501821 h 2261428"/>
                <a:gd name="connsiteX17-35" fmla="*/ 701566 w 2408803"/>
                <a:gd name="connsiteY17-36" fmla="*/ 332342 h 2261428"/>
                <a:gd name="connsiteX18-37" fmla="*/ 752804 w 2408803"/>
                <a:gd name="connsiteY18-38" fmla="*/ 210159 h 2261428"/>
                <a:gd name="connsiteX19-39" fmla="*/ 847397 w 2408803"/>
                <a:gd name="connsiteY19-40" fmla="*/ 127390 h 2261428"/>
                <a:gd name="connsiteX20-41" fmla="*/ 1056290 w 2408803"/>
                <a:gd name="connsiteY20-42" fmla="*/ 20973 h 2261428"/>
                <a:gd name="connsiteX21-43" fmla="*/ 1269124 w 2408803"/>
                <a:gd name="connsiteY21-44" fmla="*/ 1266 h 2261428"/>
                <a:gd name="connsiteX22-45" fmla="*/ 1438604 w 2408803"/>
                <a:gd name="connsiteY22-46" fmla="*/ 40680 h 2261428"/>
                <a:gd name="connsiteX23-47" fmla="*/ 1552904 w 2408803"/>
                <a:gd name="connsiteY23-48" fmla="*/ 99801 h 2261428"/>
                <a:gd name="connsiteX24-49" fmla="*/ 1596259 w 2408803"/>
                <a:gd name="connsiteY24-50" fmla="*/ 154980 h 2261428"/>
                <a:gd name="connsiteX25-51" fmla="*/ 1592317 w 2408803"/>
                <a:gd name="connsiteY25-52" fmla="*/ 233808 h 2261428"/>
                <a:gd name="connsiteX26-53" fmla="*/ 1627790 w 2408803"/>
                <a:gd name="connsiteY26-54" fmla="*/ 249573 h 2261428"/>
                <a:gd name="connsiteX27-55" fmla="*/ 1702676 w 2408803"/>
                <a:gd name="connsiteY27-56" fmla="*/ 308694 h 2261428"/>
                <a:gd name="connsiteX28-57" fmla="*/ 1730266 w 2408803"/>
                <a:gd name="connsiteY28-58" fmla="*/ 430877 h 2261428"/>
                <a:gd name="connsiteX29-59" fmla="*/ 1742090 w 2408803"/>
                <a:gd name="connsiteY29-60" fmla="*/ 600356 h 2261428"/>
                <a:gd name="connsiteX30-61" fmla="*/ 1722383 w 2408803"/>
                <a:gd name="connsiteY30-62" fmla="*/ 694949 h 2261428"/>
                <a:gd name="connsiteX31-63" fmla="*/ 1746031 w 2408803"/>
                <a:gd name="connsiteY31-64" fmla="*/ 758011 h 2261428"/>
                <a:gd name="connsiteX32-65" fmla="*/ 1702676 w 2408803"/>
                <a:gd name="connsiteY32-66" fmla="*/ 899901 h 2261428"/>
                <a:gd name="connsiteX33-67" fmla="*/ 1651438 w 2408803"/>
                <a:gd name="connsiteY33-68" fmla="*/ 966904 h 2261428"/>
                <a:gd name="connsiteX34-69" fmla="*/ 1651438 w 2408803"/>
                <a:gd name="connsiteY34-70" fmla="*/ 966904 h 2261428"/>
                <a:gd name="connsiteX35-71" fmla="*/ 1627790 w 2408803"/>
                <a:gd name="connsiteY35-72" fmla="*/ 986611 h 2261428"/>
                <a:gd name="connsiteX36-73" fmla="*/ 1604142 w 2408803"/>
                <a:gd name="connsiteY36-74" fmla="*/ 1128501 h 2261428"/>
                <a:gd name="connsiteX37-75" fmla="*/ 1533197 w 2408803"/>
                <a:gd name="connsiteY37-76" fmla="*/ 1258566 h 2261428"/>
                <a:gd name="connsiteX38-77" fmla="*/ 1509548 w 2408803"/>
                <a:gd name="connsiteY38-78" fmla="*/ 1309804 h 2261428"/>
                <a:gd name="connsiteX39-79" fmla="*/ 1525314 w 2408803"/>
                <a:gd name="connsiteY39-80" fmla="*/ 1408339 h 2261428"/>
                <a:gd name="connsiteX40-81" fmla="*/ 1592317 w 2408803"/>
                <a:gd name="connsiteY40-82" fmla="*/ 1491108 h 2261428"/>
                <a:gd name="connsiteX41-83" fmla="*/ 1848507 w 2408803"/>
                <a:gd name="connsiteY41-84" fmla="*/ 1550228 h 2261428"/>
                <a:gd name="connsiteX42-85" fmla="*/ 2077107 w 2408803"/>
                <a:gd name="connsiteY42-86" fmla="*/ 1609349 h 2261428"/>
                <a:gd name="connsiteX43-87" fmla="*/ 2211114 w 2408803"/>
                <a:gd name="connsiteY43-88" fmla="*/ 1652704 h 2261428"/>
                <a:gd name="connsiteX44-89" fmla="*/ 2325414 w 2408803"/>
                <a:gd name="connsiteY44-90" fmla="*/ 1696059 h 2261428"/>
                <a:gd name="connsiteX45-91" fmla="*/ 2360886 w 2408803"/>
                <a:gd name="connsiteY45-92" fmla="*/ 1849773 h 2261428"/>
                <a:gd name="connsiteX46-93" fmla="*/ 2388476 w 2408803"/>
                <a:gd name="connsiteY46-94" fmla="*/ 2050783 h 2261428"/>
                <a:gd name="connsiteX47-95" fmla="*/ 2408183 w 2408803"/>
                <a:gd name="connsiteY47-96" fmla="*/ 2232087 h 2261428"/>
                <a:gd name="connsiteX48-97" fmla="*/ 2404242 w 2408803"/>
                <a:gd name="connsiteY48-98" fmla="*/ 2232087 h 2261428"/>
                <a:gd name="connsiteX49-99" fmla="*/ 59121 w 2408803"/>
                <a:gd name="connsiteY49-100" fmla="*/ 2224204 h 2261428"/>
                <a:gd name="connsiteX50-101" fmla="*/ 0 w 2408803"/>
                <a:gd name="connsiteY50-102" fmla="*/ 2232087 h 2261428"/>
                <a:gd name="connsiteX0-103" fmla="*/ 241 w 2409044"/>
                <a:gd name="connsiteY0-104" fmla="*/ 2232087 h 2245516"/>
                <a:gd name="connsiteX1-105" fmla="*/ 59362 w 2409044"/>
                <a:gd name="connsiteY1-106" fmla="*/ 1834008 h 2245516"/>
                <a:gd name="connsiteX2-107" fmla="*/ 106658 w 2409044"/>
                <a:gd name="connsiteY2-108" fmla="*/ 1692118 h 2245516"/>
                <a:gd name="connsiteX3-109" fmla="*/ 220958 w 2409044"/>
                <a:gd name="connsiteY3-110" fmla="*/ 1636939 h 2245516"/>
                <a:gd name="connsiteX4-111" fmla="*/ 855521 w 2409044"/>
                <a:gd name="connsiteY4-112" fmla="*/ 1455635 h 2245516"/>
                <a:gd name="connsiteX5-113" fmla="*/ 851579 w 2409044"/>
                <a:gd name="connsiteY5-114" fmla="*/ 1459577 h 2245516"/>
                <a:gd name="connsiteX6-115" fmla="*/ 902817 w 2409044"/>
                <a:gd name="connsiteY6-116" fmla="*/ 1364983 h 2245516"/>
                <a:gd name="connsiteX7-117" fmla="*/ 890993 w 2409044"/>
                <a:gd name="connsiteY7-118" fmla="*/ 1254625 h 2245516"/>
                <a:gd name="connsiteX8-119" fmla="*/ 827931 w 2409044"/>
                <a:gd name="connsiteY8-120" fmla="*/ 1160032 h 2245516"/>
                <a:gd name="connsiteX9-121" fmla="*/ 780634 w 2409044"/>
                <a:gd name="connsiteY9-122" fmla="*/ 1053614 h 2245516"/>
                <a:gd name="connsiteX10-123" fmla="*/ 772752 w 2409044"/>
                <a:gd name="connsiteY10-124" fmla="*/ 970846 h 2245516"/>
                <a:gd name="connsiteX11-125" fmla="*/ 737279 w 2409044"/>
                <a:gd name="connsiteY11-126" fmla="*/ 939314 h 2245516"/>
                <a:gd name="connsiteX12-127" fmla="*/ 686041 w 2409044"/>
                <a:gd name="connsiteY12-128" fmla="*/ 852604 h 2245516"/>
                <a:gd name="connsiteX13-129" fmla="*/ 674217 w 2409044"/>
                <a:gd name="connsiteY13-130" fmla="*/ 742246 h 2245516"/>
                <a:gd name="connsiteX14-131" fmla="*/ 693924 w 2409044"/>
                <a:gd name="connsiteY14-132" fmla="*/ 687066 h 2245516"/>
                <a:gd name="connsiteX15-133" fmla="*/ 682100 w 2409044"/>
                <a:gd name="connsiteY15-134" fmla="*/ 596414 h 2245516"/>
                <a:gd name="connsiteX16-135" fmla="*/ 670276 w 2409044"/>
                <a:gd name="connsiteY16-136" fmla="*/ 501821 h 2245516"/>
                <a:gd name="connsiteX17-137" fmla="*/ 701807 w 2409044"/>
                <a:gd name="connsiteY17-138" fmla="*/ 332342 h 2245516"/>
                <a:gd name="connsiteX18-139" fmla="*/ 753045 w 2409044"/>
                <a:gd name="connsiteY18-140" fmla="*/ 210159 h 2245516"/>
                <a:gd name="connsiteX19-141" fmla="*/ 847638 w 2409044"/>
                <a:gd name="connsiteY19-142" fmla="*/ 127390 h 2245516"/>
                <a:gd name="connsiteX20-143" fmla="*/ 1056531 w 2409044"/>
                <a:gd name="connsiteY20-144" fmla="*/ 20973 h 2245516"/>
                <a:gd name="connsiteX21-145" fmla="*/ 1269365 w 2409044"/>
                <a:gd name="connsiteY21-146" fmla="*/ 1266 h 2245516"/>
                <a:gd name="connsiteX22-147" fmla="*/ 1438845 w 2409044"/>
                <a:gd name="connsiteY22-148" fmla="*/ 40680 h 2245516"/>
                <a:gd name="connsiteX23-149" fmla="*/ 1553145 w 2409044"/>
                <a:gd name="connsiteY23-150" fmla="*/ 99801 h 2245516"/>
                <a:gd name="connsiteX24-151" fmla="*/ 1596500 w 2409044"/>
                <a:gd name="connsiteY24-152" fmla="*/ 154980 h 2245516"/>
                <a:gd name="connsiteX25-153" fmla="*/ 1592558 w 2409044"/>
                <a:gd name="connsiteY25-154" fmla="*/ 233808 h 2245516"/>
                <a:gd name="connsiteX26-155" fmla="*/ 1628031 w 2409044"/>
                <a:gd name="connsiteY26-156" fmla="*/ 249573 h 2245516"/>
                <a:gd name="connsiteX27-157" fmla="*/ 1702917 w 2409044"/>
                <a:gd name="connsiteY27-158" fmla="*/ 308694 h 2245516"/>
                <a:gd name="connsiteX28-159" fmla="*/ 1730507 w 2409044"/>
                <a:gd name="connsiteY28-160" fmla="*/ 430877 h 2245516"/>
                <a:gd name="connsiteX29-161" fmla="*/ 1742331 w 2409044"/>
                <a:gd name="connsiteY29-162" fmla="*/ 600356 h 2245516"/>
                <a:gd name="connsiteX30-163" fmla="*/ 1722624 w 2409044"/>
                <a:gd name="connsiteY30-164" fmla="*/ 694949 h 2245516"/>
                <a:gd name="connsiteX31-165" fmla="*/ 1746272 w 2409044"/>
                <a:gd name="connsiteY31-166" fmla="*/ 758011 h 2245516"/>
                <a:gd name="connsiteX32-167" fmla="*/ 1702917 w 2409044"/>
                <a:gd name="connsiteY32-168" fmla="*/ 899901 h 2245516"/>
                <a:gd name="connsiteX33-169" fmla="*/ 1651679 w 2409044"/>
                <a:gd name="connsiteY33-170" fmla="*/ 966904 h 2245516"/>
                <a:gd name="connsiteX34-171" fmla="*/ 1651679 w 2409044"/>
                <a:gd name="connsiteY34-172" fmla="*/ 966904 h 2245516"/>
                <a:gd name="connsiteX35-173" fmla="*/ 1628031 w 2409044"/>
                <a:gd name="connsiteY35-174" fmla="*/ 986611 h 2245516"/>
                <a:gd name="connsiteX36-175" fmla="*/ 1604383 w 2409044"/>
                <a:gd name="connsiteY36-176" fmla="*/ 1128501 h 2245516"/>
                <a:gd name="connsiteX37-177" fmla="*/ 1533438 w 2409044"/>
                <a:gd name="connsiteY37-178" fmla="*/ 1258566 h 2245516"/>
                <a:gd name="connsiteX38-179" fmla="*/ 1509789 w 2409044"/>
                <a:gd name="connsiteY38-180" fmla="*/ 1309804 h 2245516"/>
                <a:gd name="connsiteX39-181" fmla="*/ 1525555 w 2409044"/>
                <a:gd name="connsiteY39-182" fmla="*/ 1408339 h 2245516"/>
                <a:gd name="connsiteX40-183" fmla="*/ 1592558 w 2409044"/>
                <a:gd name="connsiteY40-184" fmla="*/ 1491108 h 2245516"/>
                <a:gd name="connsiteX41-185" fmla="*/ 1848748 w 2409044"/>
                <a:gd name="connsiteY41-186" fmla="*/ 1550228 h 2245516"/>
                <a:gd name="connsiteX42-187" fmla="*/ 2077348 w 2409044"/>
                <a:gd name="connsiteY42-188" fmla="*/ 1609349 h 2245516"/>
                <a:gd name="connsiteX43-189" fmla="*/ 2211355 w 2409044"/>
                <a:gd name="connsiteY43-190" fmla="*/ 1652704 h 2245516"/>
                <a:gd name="connsiteX44-191" fmla="*/ 2325655 w 2409044"/>
                <a:gd name="connsiteY44-192" fmla="*/ 1696059 h 2245516"/>
                <a:gd name="connsiteX45-193" fmla="*/ 2361127 w 2409044"/>
                <a:gd name="connsiteY45-194" fmla="*/ 1849773 h 2245516"/>
                <a:gd name="connsiteX46-195" fmla="*/ 2388717 w 2409044"/>
                <a:gd name="connsiteY46-196" fmla="*/ 2050783 h 2245516"/>
                <a:gd name="connsiteX47-197" fmla="*/ 2408424 w 2409044"/>
                <a:gd name="connsiteY47-198" fmla="*/ 2232087 h 2245516"/>
                <a:gd name="connsiteX48-199" fmla="*/ 2404483 w 2409044"/>
                <a:gd name="connsiteY48-200" fmla="*/ 2232087 h 2245516"/>
                <a:gd name="connsiteX49-201" fmla="*/ 59362 w 2409044"/>
                <a:gd name="connsiteY49-202" fmla="*/ 2224204 h 2245516"/>
                <a:gd name="connsiteX50-203" fmla="*/ 241 w 2409044"/>
                <a:gd name="connsiteY50-204" fmla="*/ 2232087 h 2245516"/>
                <a:gd name="connsiteX0-205" fmla="*/ 62062 w 2470865"/>
                <a:gd name="connsiteY0-206" fmla="*/ 2232087 h 2262785"/>
                <a:gd name="connsiteX1-207" fmla="*/ 121183 w 2470865"/>
                <a:gd name="connsiteY1-208" fmla="*/ 1834008 h 2262785"/>
                <a:gd name="connsiteX2-209" fmla="*/ 168479 w 2470865"/>
                <a:gd name="connsiteY2-210" fmla="*/ 1692118 h 2262785"/>
                <a:gd name="connsiteX3-211" fmla="*/ 282779 w 2470865"/>
                <a:gd name="connsiteY3-212" fmla="*/ 1636939 h 2262785"/>
                <a:gd name="connsiteX4-213" fmla="*/ 917342 w 2470865"/>
                <a:gd name="connsiteY4-214" fmla="*/ 1455635 h 2262785"/>
                <a:gd name="connsiteX5-215" fmla="*/ 913400 w 2470865"/>
                <a:gd name="connsiteY5-216" fmla="*/ 1459577 h 2262785"/>
                <a:gd name="connsiteX6-217" fmla="*/ 964638 w 2470865"/>
                <a:gd name="connsiteY6-218" fmla="*/ 1364983 h 2262785"/>
                <a:gd name="connsiteX7-219" fmla="*/ 952814 w 2470865"/>
                <a:gd name="connsiteY7-220" fmla="*/ 1254625 h 2262785"/>
                <a:gd name="connsiteX8-221" fmla="*/ 889752 w 2470865"/>
                <a:gd name="connsiteY8-222" fmla="*/ 1160032 h 2262785"/>
                <a:gd name="connsiteX9-223" fmla="*/ 842455 w 2470865"/>
                <a:gd name="connsiteY9-224" fmla="*/ 1053614 h 2262785"/>
                <a:gd name="connsiteX10-225" fmla="*/ 834573 w 2470865"/>
                <a:gd name="connsiteY10-226" fmla="*/ 970846 h 2262785"/>
                <a:gd name="connsiteX11-227" fmla="*/ 799100 w 2470865"/>
                <a:gd name="connsiteY11-228" fmla="*/ 939314 h 2262785"/>
                <a:gd name="connsiteX12-229" fmla="*/ 747862 w 2470865"/>
                <a:gd name="connsiteY12-230" fmla="*/ 852604 h 2262785"/>
                <a:gd name="connsiteX13-231" fmla="*/ 736038 w 2470865"/>
                <a:gd name="connsiteY13-232" fmla="*/ 742246 h 2262785"/>
                <a:gd name="connsiteX14-233" fmla="*/ 755745 w 2470865"/>
                <a:gd name="connsiteY14-234" fmla="*/ 687066 h 2262785"/>
                <a:gd name="connsiteX15-235" fmla="*/ 743921 w 2470865"/>
                <a:gd name="connsiteY15-236" fmla="*/ 596414 h 2262785"/>
                <a:gd name="connsiteX16-237" fmla="*/ 732097 w 2470865"/>
                <a:gd name="connsiteY16-238" fmla="*/ 501821 h 2262785"/>
                <a:gd name="connsiteX17-239" fmla="*/ 763628 w 2470865"/>
                <a:gd name="connsiteY17-240" fmla="*/ 332342 h 2262785"/>
                <a:gd name="connsiteX18-241" fmla="*/ 814866 w 2470865"/>
                <a:gd name="connsiteY18-242" fmla="*/ 210159 h 2262785"/>
                <a:gd name="connsiteX19-243" fmla="*/ 909459 w 2470865"/>
                <a:gd name="connsiteY19-244" fmla="*/ 127390 h 2262785"/>
                <a:gd name="connsiteX20-245" fmla="*/ 1118352 w 2470865"/>
                <a:gd name="connsiteY20-246" fmla="*/ 20973 h 2262785"/>
                <a:gd name="connsiteX21-247" fmla="*/ 1331186 w 2470865"/>
                <a:gd name="connsiteY21-248" fmla="*/ 1266 h 2262785"/>
                <a:gd name="connsiteX22-249" fmla="*/ 1500666 w 2470865"/>
                <a:gd name="connsiteY22-250" fmla="*/ 40680 h 2262785"/>
                <a:gd name="connsiteX23-251" fmla="*/ 1614966 w 2470865"/>
                <a:gd name="connsiteY23-252" fmla="*/ 99801 h 2262785"/>
                <a:gd name="connsiteX24-253" fmla="*/ 1658321 w 2470865"/>
                <a:gd name="connsiteY24-254" fmla="*/ 154980 h 2262785"/>
                <a:gd name="connsiteX25-255" fmla="*/ 1654379 w 2470865"/>
                <a:gd name="connsiteY25-256" fmla="*/ 233808 h 2262785"/>
                <a:gd name="connsiteX26-257" fmla="*/ 1689852 w 2470865"/>
                <a:gd name="connsiteY26-258" fmla="*/ 249573 h 2262785"/>
                <a:gd name="connsiteX27-259" fmla="*/ 1764738 w 2470865"/>
                <a:gd name="connsiteY27-260" fmla="*/ 308694 h 2262785"/>
                <a:gd name="connsiteX28-261" fmla="*/ 1792328 w 2470865"/>
                <a:gd name="connsiteY28-262" fmla="*/ 430877 h 2262785"/>
                <a:gd name="connsiteX29-263" fmla="*/ 1804152 w 2470865"/>
                <a:gd name="connsiteY29-264" fmla="*/ 600356 h 2262785"/>
                <a:gd name="connsiteX30-265" fmla="*/ 1784445 w 2470865"/>
                <a:gd name="connsiteY30-266" fmla="*/ 694949 h 2262785"/>
                <a:gd name="connsiteX31-267" fmla="*/ 1808093 w 2470865"/>
                <a:gd name="connsiteY31-268" fmla="*/ 758011 h 2262785"/>
                <a:gd name="connsiteX32-269" fmla="*/ 1764738 w 2470865"/>
                <a:gd name="connsiteY32-270" fmla="*/ 899901 h 2262785"/>
                <a:gd name="connsiteX33-271" fmla="*/ 1713500 w 2470865"/>
                <a:gd name="connsiteY33-272" fmla="*/ 966904 h 2262785"/>
                <a:gd name="connsiteX34-273" fmla="*/ 1713500 w 2470865"/>
                <a:gd name="connsiteY34-274" fmla="*/ 966904 h 2262785"/>
                <a:gd name="connsiteX35-275" fmla="*/ 1689852 w 2470865"/>
                <a:gd name="connsiteY35-276" fmla="*/ 986611 h 2262785"/>
                <a:gd name="connsiteX36-277" fmla="*/ 1666204 w 2470865"/>
                <a:gd name="connsiteY36-278" fmla="*/ 1128501 h 2262785"/>
                <a:gd name="connsiteX37-279" fmla="*/ 1595259 w 2470865"/>
                <a:gd name="connsiteY37-280" fmla="*/ 1258566 h 2262785"/>
                <a:gd name="connsiteX38-281" fmla="*/ 1571610 w 2470865"/>
                <a:gd name="connsiteY38-282" fmla="*/ 1309804 h 2262785"/>
                <a:gd name="connsiteX39-283" fmla="*/ 1587376 w 2470865"/>
                <a:gd name="connsiteY39-284" fmla="*/ 1408339 h 2262785"/>
                <a:gd name="connsiteX40-285" fmla="*/ 1654379 w 2470865"/>
                <a:gd name="connsiteY40-286" fmla="*/ 1491108 h 2262785"/>
                <a:gd name="connsiteX41-287" fmla="*/ 1910569 w 2470865"/>
                <a:gd name="connsiteY41-288" fmla="*/ 1550228 h 2262785"/>
                <a:gd name="connsiteX42-289" fmla="*/ 2139169 w 2470865"/>
                <a:gd name="connsiteY42-290" fmla="*/ 1609349 h 2262785"/>
                <a:gd name="connsiteX43-291" fmla="*/ 2273176 w 2470865"/>
                <a:gd name="connsiteY43-292" fmla="*/ 1652704 h 2262785"/>
                <a:gd name="connsiteX44-293" fmla="*/ 2387476 w 2470865"/>
                <a:gd name="connsiteY44-294" fmla="*/ 1696059 h 2262785"/>
                <a:gd name="connsiteX45-295" fmla="*/ 2422948 w 2470865"/>
                <a:gd name="connsiteY45-296" fmla="*/ 1849773 h 2262785"/>
                <a:gd name="connsiteX46-297" fmla="*/ 2450538 w 2470865"/>
                <a:gd name="connsiteY46-298" fmla="*/ 2050783 h 2262785"/>
                <a:gd name="connsiteX47-299" fmla="*/ 2470245 w 2470865"/>
                <a:gd name="connsiteY47-300" fmla="*/ 2232087 h 2262785"/>
                <a:gd name="connsiteX48-301" fmla="*/ 2466304 w 2470865"/>
                <a:gd name="connsiteY48-302" fmla="*/ 2232087 h 2262785"/>
                <a:gd name="connsiteX49-303" fmla="*/ 1090762 w 2470865"/>
                <a:gd name="connsiteY49-304" fmla="*/ 2228145 h 2262785"/>
                <a:gd name="connsiteX50-305" fmla="*/ 62062 w 2470865"/>
                <a:gd name="connsiteY50-306" fmla="*/ 2232087 h 2262785"/>
                <a:gd name="connsiteX0-307" fmla="*/ 18957 w 2427760"/>
                <a:gd name="connsiteY0-308" fmla="*/ 2232087 h 2256644"/>
                <a:gd name="connsiteX1-309" fmla="*/ 78078 w 2427760"/>
                <a:gd name="connsiteY1-310" fmla="*/ 1834008 h 2256644"/>
                <a:gd name="connsiteX2-311" fmla="*/ 125374 w 2427760"/>
                <a:gd name="connsiteY2-312" fmla="*/ 1692118 h 2256644"/>
                <a:gd name="connsiteX3-313" fmla="*/ 239674 w 2427760"/>
                <a:gd name="connsiteY3-314" fmla="*/ 1636939 h 2256644"/>
                <a:gd name="connsiteX4-315" fmla="*/ 874237 w 2427760"/>
                <a:gd name="connsiteY4-316" fmla="*/ 1455635 h 2256644"/>
                <a:gd name="connsiteX5-317" fmla="*/ 870295 w 2427760"/>
                <a:gd name="connsiteY5-318" fmla="*/ 1459577 h 2256644"/>
                <a:gd name="connsiteX6-319" fmla="*/ 921533 w 2427760"/>
                <a:gd name="connsiteY6-320" fmla="*/ 1364983 h 2256644"/>
                <a:gd name="connsiteX7-321" fmla="*/ 909709 w 2427760"/>
                <a:gd name="connsiteY7-322" fmla="*/ 1254625 h 2256644"/>
                <a:gd name="connsiteX8-323" fmla="*/ 846647 w 2427760"/>
                <a:gd name="connsiteY8-324" fmla="*/ 1160032 h 2256644"/>
                <a:gd name="connsiteX9-325" fmla="*/ 799350 w 2427760"/>
                <a:gd name="connsiteY9-326" fmla="*/ 1053614 h 2256644"/>
                <a:gd name="connsiteX10-327" fmla="*/ 791468 w 2427760"/>
                <a:gd name="connsiteY10-328" fmla="*/ 970846 h 2256644"/>
                <a:gd name="connsiteX11-329" fmla="*/ 755995 w 2427760"/>
                <a:gd name="connsiteY11-330" fmla="*/ 939314 h 2256644"/>
                <a:gd name="connsiteX12-331" fmla="*/ 704757 w 2427760"/>
                <a:gd name="connsiteY12-332" fmla="*/ 852604 h 2256644"/>
                <a:gd name="connsiteX13-333" fmla="*/ 692933 w 2427760"/>
                <a:gd name="connsiteY13-334" fmla="*/ 742246 h 2256644"/>
                <a:gd name="connsiteX14-335" fmla="*/ 712640 w 2427760"/>
                <a:gd name="connsiteY14-336" fmla="*/ 687066 h 2256644"/>
                <a:gd name="connsiteX15-337" fmla="*/ 700816 w 2427760"/>
                <a:gd name="connsiteY15-338" fmla="*/ 596414 h 2256644"/>
                <a:gd name="connsiteX16-339" fmla="*/ 688992 w 2427760"/>
                <a:gd name="connsiteY16-340" fmla="*/ 501821 h 2256644"/>
                <a:gd name="connsiteX17-341" fmla="*/ 720523 w 2427760"/>
                <a:gd name="connsiteY17-342" fmla="*/ 332342 h 2256644"/>
                <a:gd name="connsiteX18-343" fmla="*/ 771761 w 2427760"/>
                <a:gd name="connsiteY18-344" fmla="*/ 210159 h 2256644"/>
                <a:gd name="connsiteX19-345" fmla="*/ 866354 w 2427760"/>
                <a:gd name="connsiteY19-346" fmla="*/ 127390 h 2256644"/>
                <a:gd name="connsiteX20-347" fmla="*/ 1075247 w 2427760"/>
                <a:gd name="connsiteY20-348" fmla="*/ 20973 h 2256644"/>
                <a:gd name="connsiteX21-349" fmla="*/ 1288081 w 2427760"/>
                <a:gd name="connsiteY21-350" fmla="*/ 1266 h 2256644"/>
                <a:gd name="connsiteX22-351" fmla="*/ 1457561 w 2427760"/>
                <a:gd name="connsiteY22-352" fmla="*/ 40680 h 2256644"/>
                <a:gd name="connsiteX23-353" fmla="*/ 1571861 w 2427760"/>
                <a:gd name="connsiteY23-354" fmla="*/ 99801 h 2256644"/>
                <a:gd name="connsiteX24-355" fmla="*/ 1615216 w 2427760"/>
                <a:gd name="connsiteY24-356" fmla="*/ 154980 h 2256644"/>
                <a:gd name="connsiteX25-357" fmla="*/ 1611274 w 2427760"/>
                <a:gd name="connsiteY25-358" fmla="*/ 233808 h 2256644"/>
                <a:gd name="connsiteX26-359" fmla="*/ 1646747 w 2427760"/>
                <a:gd name="connsiteY26-360" fmla="*/ 249573 h 2256644"/>
                <a:gd name="connsiteX27-361" fmla="*/ 1721633 w 2427760"/>
                <a:gd name="connsiteY27-362" fmla="*/ 308694 h 2256644"/>
                <a:gd name="connsiteX28-363" fmla="*/ 1749223 w 2427760"/>
                <a:gd name="connsiteY28-364" fmla="*/ 430877 h 2256644"/>
                <a:gd name="connsiteX29-365" fmla="*/ 1761047 w 2427760"/>
                <a:gd name="connsiteY29-366" fmla="*/ 600356 h 2256644"/>
                <a:gd name="connsiteX30-367" fmla="*/ 1741340 w 2427760"/>
                <a:gd name="connsiteY30-368" fmla="*/ 694949 h 2256644"/>
                <a:gd name="connsiteX31-369" fmla="*/ 1764988 w 2427760"/>
                <a:gd name="connsiteY31-370" fmla="*/ 758011 h 2256644"/>
                <a:gd name="connsiteX32-371" fmla="*/ 1721633 w 2427760"/>
                <a:gd name="connsiteY32-372" fmla="*/ 899901 h 2256644"/>
                <a:gd name="connsiteX33-373" fmla="*/ 1670395 w 2427760"/>
                <a:gd name="connsiteY33-374" fmla="*/ 966904 h 2256644"/>
                <a:gd name="connsiteX34-375" fmla="*/ 1670395 w 2427760"/>
                <a:gd name="connsiteY34-376" fmla="*/ 966904 h 2256644"/>
                <a:gd name="connsiteX35-377" fmla="*/ 1646747 w 2427760"/>
                <a:gd name="connsiteY35-378" fmla="*/ 986611 h 2256644"/>
                <a:gd name="connsiteX36-379" fmla="*/ 1623099 w 2427760"/>
                <a:gd name="connsiteY36-380" fmla="*/ 1128501 h 2256644"/>
                <a:gd name="connsiteX37-381" fmla="*/ 1552154 w 2427760"/>
                <a:gd name="connsiteY37-382" fmla="*/ 1258566 h 2256644"/>
                <a:gd name="connsiteX38-383" fmla="*/ 1528505 w 2427760"/>
                <a:gd name="connsiteY38-384" fmla="*/ 1309804 h 2256644"/>
                <a:gd name="connsiteX39-385" fmla="*/ 1544271 w 2427760"/>
                <a:gd name="connsiteY39-386" fmla="*/ 1408339 h 2256644"/>
                <a:gd name="connsiteX40-387" fmla="*/ 1611274 w 2427760"/>
                <a:gd name="connsiteY40-388" fmla="*/ 1491108 h 2256644"/>
                <a:gd name="connsiteX41-389" fmla="*/ 1867464 w 2427760"/>
                <a:gd name="connsiteY41-390" fmla="*/ 1550228 h 2256644"/>
                <a:gd name="connsiteX42-391" fmla="*/ 2096064 w 2427760"/>
                <a:gd name="connsiteY42-392" fmla="*/ 1609349 h 2256644"/>
                <a:gd name="connsiteX43-393" fmla="*/ 2230071 w 2427760"/>
                <a:gd name="connsiteY43-394" fmla="*/ 1652704 h 2256644"/>
                <a:gd name="connsiteX44-395" fmla="*/ 2344371 w 2427760"/>
                <a:gd name="connsiteY44-396" fmla="*/ 1696059 h 2256644"/>
                <a:gd name="connsiteX45-397" fmla="*/ 2379843 w 2427760"/>
                <a:gd name="connsiteY45-398" fmla="*/ 1849773 h 2256644"/>
                <a:gd name="connsiteX46-399" fmla="*/ 2407433 w 2427760"/>
                <a:gd name="connsiteY46-400" fmla="*/ 2050783 h 2256644"/>
                <a:gd name="connsiteX47-401" fmla="*/ 2427140 w 2427760"/>
                <a:gd name="connsiteY47-402" fmla="*/ 2232087 h 2256644"/>
                <a:gd name="connsiteX48-403" fmla="*/ 2423199 w 2427760"/>
                <a:gd name="connsiteY48-404" fmla="*/ 2232087 h 2256644"/>
                <a:gd name="connsiteX49-405" fmla="*/ 440685 w 2427760"/>
                <a:gd name="connsiteY49-406" fmla="*/ 2208438 h 2256644"/>
                <a:gd name="connsiteX50-407" fmla="*/ 18957 w 2427760"/>
                <a:gd name="connsiteY50-408" fmla="*/ 2232087 h 2256644"/>
                <a:gd name="connsiteX0-409" fmla="*/ 18957 w 2427760"/>
                <a:gd name="connsiteY0-410" fmla="*/ 2232087 h 2255961"/>
                <a:gd name="connsiteX1-411" fmla="*/ 78078 w 2427760"/>
                <a:gd name="connsiteY1-412" fmla="*/ 1834008 h 2255961"/>
                <a:gd name="connsiteX2-413" fmla="*/ 125374 w 2427760"/>
                <a:gd name="connsiteY2-414" fmla="*/ 1692118 h 2255961"/>
                <a:gd name="connsiteX3-415" fmla="*/ 239674 w 2427760"/>
                <a:gd name="connsiteY3-416" fmla="*/ 1636939 h 2255961"/>
                <a:gd name="connsiteX4-417" fmla="*/ 874237 w 2427760"/>
                <a:gd name="connsiteY4-418" fmla="*/ 1455635 h 2255961"/>
                <a:gd name="connsiteX5-419" fmla="*/ 870295 w 2427760"/>
                <a:gd name="connsiteY5-420" fmla="*/ 1459577 h 2255961"/>
                <a:gd name="connsiteX6-421" fmla="*/ 921533 w 2427760"/>
                <a:gd name="connsiteY6-422" fmla="*/ 1364983 h 2255961"/>
                <a:gd name="connsiteX7-423" fmla="*/ 909709 w 2427760"/>
                <a:gd name="connsiteY7-424" fmla="*/ 1254625 h 2255961"/>
                <a:gd name="connsiteX8-425" fmla="*/ 846647 w 2427760"/>
                <a:gd name="connsiteY8-426" fmla="*/ 1160032 h 2255961"/>
                <a:gd name="connsiteX9-427" fmla="*/ 799350 w 2427760"/>
                <a:gd name="connsiteY9-428" fmla="*/ 1053614 h 2255961"/>
                <a:gd name="connsiteX10-429" fmla="*/ 791468 w 2427760"/>
                <a:gd name="connsiteY10-430" fmla="*/ 970846 h 2255961"/>
                <a:gd name="connsiteX11-431" fmla="*/ 755995 w 2427760"/>
                <a:gd name="connsiteY11-432" fmla="*/ 939314 h 2255961"/>
                <a:gd name="connsiteX12-433" fmla="*/ 704757 w 2427760"/>
                <a:gd name="connsiteY12-434" fmla="*/ 852604 h 2255961"/>
                <a:gd name="connsiteX13-435" fmla="*/ 692933 w 2427760"/>
                <a:gd name="connsiteY13-436" fmla="*/ 742246 h 2255961"/>
                <a:gd name="connsiteX14-437" fmla="*/ 712640 w 2427760"/>
                <a:gd name="connsiteY14-438" fmla="*/ 687066 h 2255961"/>
                <a:gd name="connsiteX15-439" fmla="*/ 700816 w 2427760"/>
                <a:gd name="connsiteY15-440" fmla="*/ 596414 h 2255961"/>
                <a:gd name="connsiteX16-441" fmla="*/ 688992 w 2427760"/>
                <a:gd name="connsiteY16-442" fmla="*/ 501821 h 2255961"/>
                <a:gd name="connsiteX17-443" fmla="*/ 720523 w 2427760"/>
                <a:gd name="connsiteY17-444" fmla="*/ 332342 h 2255961"/>
                <a:gd name="connsiteX18-445" fmla="*/ 771761 w 2427760"/>
                <a:gd name="connsiteY18-446" fmla="*/ 210159 h 2255961"/>
                <a:gd name="connsiteX19-447" fmla="*/ 866354 w 2427760"/>
                <a:gd name="connsiteY19-448" fmla="*/ 127390 h 2255961"/>
                <a:gd name="connsiteX20-449" fmla="*/ 1075247 w 2427760"/>
                <a:gd name="connsiteY20-450" fmla="*/ 20973 h 2255961"/>
                <a:gd name="connsiteX21-451" fmla="*/ 1288081 w 2427760"/>
                <a:gd name="connsiteY21-452" fmla="*/ 1266 h 2255961"/>
                <a:gd name="connsiteX22-453" fmla="*/ 1457561 w 2427760"/>
                <a:gd name="connsiteY22-454" fmla="*/ 40680 h 2255961"/>
                <a:gd name="connsiteX23-455" fmla="*/ 1571861 w 2427760"/>
                <a:gd name="connsiteY23-456" fmla="*/ 99801 h 2255961"/>
                <a:gd name="connsiteX24-457" fmla="*/ 1615216 w 2427760"/>
                <a:gd name="connsiteY24-458" fmla="*/ 154980 h 2255961"/>
                <a:gd name="connsiteX25-459" fmla="*/ 1611274 w 2427760"/>
                <a:gd name="connsiteY25-460" fmla="*/ 233808 h 2255961"/>
                <a:gd name="connsiteX26-461" fmla="*/ 1646747 w 2427760"/>
                <a:gd name="connsiteY26-462" fmla="*/ 249573 h 2255961"/>
                <a:gd name="connsiteX27-463" fmla="*/ 1721633 w 2427760"/>
                <a:gd name="connsiteY27-464" fmla="*/ 308694 h 2255961"/>
                <a:gd name="connsiteX28-465" fmla="*/ 1749223 w 2427760"/>
                <a:gd name="connsiteY28-466" fmla="*/ 430877 h 2255961"/>
                <a:gd name="connsiteX29-467" fmla="*/ 1761047 w 2427760"/>
                <a:gd name="connsiteY29-468" fmla="*/ 600356 h 2255961"/>
                <a:gd name="connsiteX30-469" fmla="*/ 1741340 w 2427760"/>
                <a:gd name="connsiteY30-470" fmla="*/ 694949 h 2255961"/>
                <a:gd name="connsiteX31-471" fmla="*/ 1764988 w 2427760"/>
                <a:gd name="connsiteY31-472" fmla="*/ 758011 h 2255961"/>
                <a:gd name="connsiteX32-473" fmla="*/ 1721633 w 2427760"/>
                <a:gd name="connsiteY32-474" fmla="*/ 899901 h 2255961"/>
                <a:gd name="connsiteX33-475" fmla="*/ 1670395 w 2427760"/>
                <a:gd name="connsiteY33-476" fmla="*/ 966904 h 2255961"/>
                <a:gd name="connsiteX34-477" fmla="*/ 1670395 w 2427760"/>
                <a:gd name="connsiteY34-478" fmla="*/ 966904 h 2255961"/>
                <a:gd name="connsiteX35-479" fmla="*/ 1646747 w 2427760"/>
                <a:gd name="connsiteY35-480" fmla="*/ 986611 h 2255961"/>
                <a:gd name="connsiteX36-481" fmla="*/ 1623099 w 2427760"/>
                <a:gd name="connsiteY36-482" fmla="*/ 1128501 h 2255961"/>
                <a:gd name="connsiteX37-483" fmla="*/ 1552154 w 2427760"/>
                <a:gd name="connsiteY37-484" fmla="*/ 1258566 h 2255961"/>
                <a:gd name="connsiteX38-485" fmla="*/ 1528505 w 2427760"/>
                <a:gd name="connsiteY38-486" fmla="*/ 1309804 h 2255961"/>
                <a:gd name="connsiteX39-487" fmla="*/ 1544271 w 2427760"/>
                <a:gd name="connsiteY39-488" fmla="*/ 1408339 h 2255961"/>
                <a:gd name="connsiteX40-489" fmla="*/ 1611274 w 2427760"/>
                <a:gd name="connsiteY40-490" fmla="*/ 1491108 h 2255961"/>
                <a:gd name="connsiteX41-491" fmla="*/ 1867464 w 2427760"/>
                <a:gd name="connsiteY41-492" fmla="*/ 1550228 h 2255961"/>
                <a:gd name="connsiteX42-493" fmla="*/ 2096064 w 2427760"/>
                <a:gd name="connsiteY42-494" fmla="*/ 1609349 h 2255961"/>
                <a:gd name="connsiteX43-495" fmla="*/ 2230071 w 2427760"/>
                <a:gd name="connsiteY43-496" fmla="*/ 1652704 h 2255961"/>
                <a:gd name="connsiteX44-497" fmla="*/ 2344371 w 2427760"/>
                <a:gd name="connsiteY44-498" fmla="*/ 1696059 h 2255961"/>
                <a:gd name="connsiteX45-499" fmla="*/ 2379843 w 2427760"/>
                <a:gd name="connsiteY45-500" fmla="*/ 1849773 h 2255961"/>
                <a:gd name="connsiteX46-501" fmla="*/ 2407433 w 2427760"/>
                <a:gd name="connsiteY46-502" fmla="*/ 2050783 h 2255961"/>
                <a:gd name="connsiteX47-503" fmla="*/ 2427140 w 2427760"/>
                <a:gd name="connsiteY47-504" fmla="*/ 2232087 h 2255961"/>
                <a:gd name="connsiteX48-505" fmla="*/ 2423199 w 2427760"/>
                <a:gd name="connsiteY48-506" fmla="*/ 2232087 h 2255961"/>
                <a:gd name="connsiteX49-507" fmla="*/ 440685 w 2427760"/>
                <a:gd name="connsiteY49-508" fmla="*/ 2208438 h 2255961"/>
                <a:gd name="connsiteX50-509" fmla="*/ 18957 w 2427760"/>
                <a:gd name="connsiteY50-510" fmla="*/ 2232087 h 2255961"/>
                <a:gd name="connsiteX0-511" fmla="*/ 76709 w 2485512"/>
                <a:gd name="connsiteY0-512" fmla="*/ 2232087 h 2264696"/>
                <a:gd name="connsiteX1-513" fmla="*/ 135830 w 2485512"/>
                <a:gd name="connsiteY1-514" fmla="*/ 1834008 h 2264696"/>
                <a:gd name="connsiteX2-515" fmla="*/ 183126 w 2485512"/>
                <a:gd name="connsiteY2-516" fmla="*/ 1692118 h 2264696"/>
                <a:gd name="connsiteX3-517" fmla="*/ 297426 w 2485512"/>
                <a:gd name="connsiteY3-518" fmla="*/ 1636939 h 2264696"/>
                <a:gd name="connsiteX4-519" fmla="*/ 931989 w 2485512"/>
                <a:gd name="connsiteY4-520" fmla="*/ 1455635 h 2264696"/>
                <a:gd name="connsiteX5-521" fmla="*/ 928047 w 2485512"/>
                <a:gd name="connsiteY5-522" fmla="*/ 1459577 h 2264696"/>
                <a:gd name="connsiteX6-523" fmla="*/ 979285 w 2485512"/>
                <a:gd name="connsiteY6-524" fmla="*/ 1364983 h 2264696"/>
                <a:gd name="connsiteX7-525" fmla="*/ 967461 w 2485512"/>
                <a:gd name="connsiteY7-526" fmla="*/ 1254625 h 2264696"/>
                <a:gd name="connsiteX8-527" fmla="*/ 904399 w 2485512"/>
                <a:gd name="connsiteY8-528" fmla="*/ 1160032 h 2264696"/>
                <a:gd name="connsiteX9-529" fmla="*/ 857102 w 2485512"/>
                <a:gd name="connsiteY9-530" fmla="*/ 1053614 h 2264696"/>
                <a:gd name="connsiteX10-531" fmla="*/ 849220 w 2485512"/>
                <a:gd name="connsiteY10-532" fmla="*/ 970846 h 2264696"/>
                <a:gd name="connsiteX11-533" fmla="*/ 813747 w 2485512"/>
                <a:gd name="connsiteY11-534" fmla="*/ 939314 h 2264696"/>
                <a:gd name="connsiteX12-535" fmla="*/ 762509 w 2485512"/>
                <a:gd name="connsiteY12-536" fmla="*/ 852604 h 2264696"/>
                <a:gd name="connsiteX13-537" fmla="*/ 750685 w 2485512"/>
                <a:gd name="connsiteY13-538" fmla="*/ 742246 h 2264696"/>
                <a:gd name="connsiteX14-539" fmla="*/ 770392 w 2485512"/>
                <a:gd name="connsiteY14-540" fmla="*/ 687066 h 2264696"/>
                <a:gd name="connsiteX15-541" fmla="*/ 758568 w 2485512"/>
                <a:gd name="connsiteY15-542" fmla="*/ 596414 h 2264696"/>
                <a:gd name="connsiteX16-543" fmla="*/ 746744 w 2485512"/>
                <a:gd name="connsiteY16-544" fmla="*/ 501821 h 2264696"/>
                <a:gd name="connsiteX17-545" fmla="*/ 778275 w 2485512"/>
                <a:gd name="connsiteY17-546" fmla="*/ 332342 h 2264696"/>
                <a:gd name="connsiteX18-547" fmla="*/ 829513 w 2485512"/>
                <a:gd name="connsiteY18-548" fmla="*/ 210159 h 2264696"/>
                <a:gd name="connsiteX19-549" fmla="*/ 924106 w 2485512"/>
                <a:gd name="connsiteY19-550" fmla="*/ 127390 h 2264696"/>
                <a:gd name="connsiteX20-551" fmla="*/ 1132999 w 2485512"/>
                <a:gd name="connsiteY20-552" fmla="*/ 20973 h 2264696"/>
                <a:gd name="connsiteX21-553" fmla="*/ 1345833 w 2485512"/>
                <a:gd name="connsiteY21-554" fmla="*/ 1266 h 2264696"/>
                <a:gd name="connsiteX22-555" fmla="*/ 1515313 w 2485512"/>
                <a:gd name="connsiteY22-556" fmla="*/ 40680 h 2264696"/>
                <a:gd name="connsiteX23-557" fmla="*/ 1629613 w 2485512"/>
                <a:gd name="connsiteY23-558" fmla="*/ 99801 h 2264696"/>
                <a:gd name="connsiteX24-559" fmla="*/ 1672968 w 2485512"/>
                <a:gd name="connsiteY24-560" fmla="*/ 154980 h 2264696"/>
                <a:gd name="connsiteX25-561" fmla="*/ 1669026 w 2485512"/>
                <a:gd name="connsiteY25-562" fmla="*/ 233808 h 2264696"/>
                <a:gd name="connsiteX26-563" fmla="*/ 1704499 w 2485512"/>
                <a:gd name="connsiteY26-564" fmla="*/ 249573 h 2264696"/>
                <a:gd name="connsiteX27-565" fmla="*/ 1779385 w 2485512"/>
                <a:gd name="connsiteY27-566" fmla="*/ 308694 h 2264696"/>
                <a:gd name="connsiteX28-567" fmla="*/ 1806975 w 2485512"/>
                <a:gd name="connsiteY28-568" fmla="*/ 430877 h 2264696"/>
                <a:gd name="connsiteX29-569" fmla="*/ 1818799 w 2485512"/>
                <a:gd name="connsiteY29-570" fmla="*/ 600356 h 2264696"/>
                <a:gd name="connsiteX30-571" fmla="*/ 1799092 w 2485512"/>
                <a:gd name="connsiteY30-572" fmla="*/ 694949 h 2264696"/>
                <a:gd name="connsiteX31-573" fmla="*/ 1822740 w 2485512"/>
                <a:gd name="connsiteY31-574" fmla="*/ 758011 h 2264696"/>
                <a:gd name="connsiteX32-575" fmla="*/ 1779385 w 2485512"/>
                <a:gd name="connsiteY32-576" fmla="*/ 899901 h 2264696"/>
                <a:gd name="connsiteX33-577" fmla="*/ 1728147 w 2485512"/>
                <a:gd name="connsiteY33-578" fmla="*/ 966904 h 2264696"/>
                <a:gd name="connsiteX34-579" fmla="*/ 1728147 w 2485512"/>
                <a:gd name="connsiteY34-580" fmla="*/ 966904 h 2264696"/>
                <a:gd name="connsiteX35-581" fmla="*/ 1704499 w 2485512"/>
                <a:gd name="connsiteY35-582" fmla="*/ 986611 h 2264696"/>
                <a:gd name="connsiteX36-583" fmla="*/ 1680851 w 2485512"/>
                <a:gd name="connsiteY36-584" fmla="*/ 1128501 h 2264696"/>
                <a:gd name="connsiteX37-585" fmla="*/ 1609906 w 2485512"/>
                <a:gd name="connsiteY37-586" fmla="*/ 1258566 h 2264696"/>
                <a:gd name="connsiteX38-587" fmla="*/ 1586257 w 2485512"/>
                <a:gd name="connsiteY38-588" fmla="*/ 1309804 h 2264696"/>
                <a:gd name="connsiteX39-589" fmla="*/ 1602023 w 2485512"/>
                <a:gd name="connsiteY39-590" fmla="*/ 1408339 h 2264696"/>
                <a:gd name="connsiteX40-591" fmla="*/ 1669026 w 2485512"/>
                <a:gd name="connsiteY40-592" fmla="*/ 1491108 h 2264696"/>
                <a:gd name="connsiteX41-593" fmla="*/ 1925216 w 2485512"/>
                <a:gd name="connsiteY41-594" fmla="*/ 1550228 h 2264696"/>
                <a:gd name="connsiteX42-595" fmla="*/ 2153816 w 2485512"/>
                <a:gd name="connsiteY42-596" fmla="*/ 1609349 h 2264696"/>
                <a:gd name="connsiteX43-597" fmla="*/ 2287823 w 2485512"/>
                <a:gd name="connsiteY43-598" fmla="*/ 1652704 h 2264696"/>
                <a:gd name="connsiteX44-599" fmla="*/ 2402123 w 2485512"/>
                <a:gd name="connsiteY44-600" fmla="*/ 1696059 h 2264696"/>
                <a:gd name="connsiteX45-601" fmla="*/ 2437595 w 2485512"/>
                <a:gd name="connsiteY45-602" fmla="*/ 1849773 h 2264696"/>
                <a:gd name="connsiteX46-603" fmla="*/ 2465185 w 2485512"/>
                <a:gd name="connsiteY46-604" fmla="*/ 2050783 h 2264696"/>
                <a:gd name="connsiteX47-605" fmla="*/ 2484892 w 2485512"/>
                <a:gd name="connsiteY47-606" fmla="*/ 2232087 h 2264696"/>
                <a:gd name="connsiteX48-607" fmla="*/ 2480951 w 2485512"/>
                <a:gd name="connsiteY48-608" fmla="*/ 2232087 h 2264696"/>
                <a:gd name="connsiteX49-609" fmla="*/ 1306420 w 2485512"/>
                <a:gd name="connsiteY49-610" fmla="*/ 2236027 h 2264696"/>
                <a:gd name="connsiteX50-611" fmla="*/ 76709 w 2485512"/>
                <a:gd name="connsiteY50-612" fmla="*/ 2232087 h 2264696"/>
                <a:gd name="connsiteX0-613" fmla="*/ 4 w 2408807"/>
                <a:gd name="connsiteY0-614" fmla="*/ 2232087 h 2254305"/>
                <a:gd name="connsiteX1-615" fmla="*/ 59125 w 2408807"/>
                <a:gd name="connsiteY1-616" fmla="*/ 1834008 h 2254305"/>
                <a:gd name="connsiteX2-617" fmla="*/ 106421 w 2408807"/>
                <a:gd name="connsiteY2-618" fmla="*/ 1692118 h 2254305"/>
                <a:gd name="connsiteX3-619" fmla="*/ 220721 w 2408807"/>
                <a:gd name="connsiteY3-620" fmla="*/ 1636939 h 2254305"/>
                <a:gd name="connsiteX4-621" fmla="*/ 855284 w 2408807"/>
                <a:gd name="connsiteY4-622" fmla="*/ 1455635 h 2254305"/>
                <a:gd name="connsiteX5-623" fmla="*/ 851342 w 2408807"/>
                <a:gd name="connsiteY5-624" fmla="*/ 1459577 h 2254305"/>
                <a:gd name="connsiteX6-625" fmla="*/ 902580 w 2408807"/>
                <a:gd name="connsiteY6-626" fmla="*/ 1364983 h 2254305"/>
                <a:gd name="connsiteX7-627" fmla="*/ 890756 w 2408807"/>
                <a:gd name="connsiteY7-628" fmla="*/ 1254625 h 2254305"/>
                <a:gd name="connsiteX8-629" fmla="*/ 827694 w 2408807"/>
                <a:gd name="connsiteY8-630" fmla="*/ 1160032 h 2254305"/>
                <a:gd name="connsiteX9-631" fmla="*/ 780397 w 2408807"/>
                <a:gd name="connsiteY9-632" fmla="*/ 1053614 h 2254305"/>
                <a:gd name="connsiteX10-633" fmla="*/ 772515 w 2408807"/>
                <a:gd name="connsiteY10-634" fmla="*/ 970846 h 2254305"/>
                <a:gd name="connsiteX11-635" fmla="*/ 737042 w 2408807"/>
                <a:gd name="connsiteY11-636" fmla="*/ 939314 h 2254305"/>
                <a:gd name="connsiteX12-637" fmla="*/ 685804 w 2408807"/>
                <a:gd name="connsiteY12-638" fmla="*/ 852604 h 2254305"/>
                <a:gd name="connsiteX13-639" fmla="*/ 673980 w 2408807"/>
                <a:gd name="connsiteY13-640" fmla="*/ 742246 h 2254305"/>
                <a:gd name="connsiteX14-641" fmla="*/ 693687 w 2408807"/>
                <a:gd name="connsiteY14-642" fmla="*/ 687066 h 2254305"/>
                <a:gd name="connsiteX15-643" fmla="*/ 681863 w 2408807"/>
                <a:gd name="connsiteY15-644" fmla="*/ 596414 h 2254305"/>
                <a:gd name="connsiteX16-645" fmla="*/ 670039 w 2408807"/>
                <a:gd name="connsiteY16-646" fmla="*/ 501821 h 2254305"/>
                <a:gd name="connsiteX17-647" fmla="*/ 701570 w 2408807"/>
                <a:gd name="connsiteY17-648" fmla="*/ 332342 h 2254305"/>
                <a:gd name="connsiteX18-649" fmla="*/ 752808 w 2408807"/>
                <a:gd name="connsiteY18-650" fmla="*/ 210159 h 2254305"/>
                <a:gd name="connsiteX19-651" fmla="*/ 847401 w 2408807"/>
                <a:gd name="connsiteY19-652" fmla="*/ 127390 h 2254305"/>
                <a:gd name="connsiteX20-653" fmla="*/ 1056294 w 2408807"/>
                <a:gd name="connsiteY20-654" fmla="*/ 20973 h 2254305"/>
                <a:gd name="connsiteX21-655" fmla="*/ 1269128 w 2408807"/>
                <a:gd name="connsiteY21-656" fmla="*/ 1266 h 2254305"/>
                <a:gd name="connsiteX22-657" fmla="*/ 1438608 w 2408807"/>
                <a:gd name="connsiteY22-658" fmla="*/ 40680 h 2254305"/>
                <a:gd name="connsiteX23-659" fmla="*/ 1552908 w 2408807"/>
                <a:gd name="connsiteY23-660" fmla="*/ 99801 h 2254305"/>
                <a:gd name="connsiteX24-661" fmla="*/ 1596263 w 2408807"/>
                <a:gd name="connsiteY24-662" fmla="*/ 154980 h 2254305"/>
                <a:gd name="connsiteX25-663" fmla="*/ 1592321 w 2408807"/>
                <a:gd name="connsiteY25-664" fmla="*/ 233808 h 2254305"/>
                <a:gd name="connsiteX26-665" fmla="*/ 1627794 w 2408807"/>
                <a:gd name="connsiteY26-666" fmla="*/ 249573 h 2254305"/>
                <a:gd name="connsiteX27-667" fmla="*/ 1702680 w 2408807"/>
                <a:gd name="connsiteY27-668" fmla="*/ 308694 h 2254305"/>
                <a:gd name="connsiteX28-669" fmla="*/ 1730270 w 2408807"/>
                <a:gd name="connsiteY28-670" fmla="*/ 430877 h 2254305"/>
                <a:gd name="connsiteX29-671" fmla="*/ 1742094 w 2408807"/>
                <a:gd name="connsiteY29-672" fmla="*/ 600356 h 2254305"/>
                <a:gd name="connsiteX30-673" fmla="*/ 1722387 w 2408807"/>
                <a:gd name="connsiteY30-674" fmla="*/ 694949 h 2254305"/>
                <a:gd name="connsiteX31-675" fmla="*/ 1746035 w 2408807"/>
                <a:gd name="connsiteY31-676" fmla="*/ 758011 h 2254305"/>
                <a:gd name="connsiteX32-677" fmla="*/ 1702680 w 2408807"/>
                <a:gd name="connsiteY32-678" fmla="*/ 899901 h 2254305"/>
                <a:gd name="connsiteX33-679" fmla="*/ 1651442 w 2408807"/>
                <a:gd name="connsiteY33-680" fmla="*/ 966904 h 2254305"/>
                <a:gd name="connsiteX34-681" fmla="*/ 1651442 w 2408807"/>
                <a:gd name="connsiteY34-682" fmla="*/ 966904 h 2254305"/>
                <a:gd name="connsiteX35-683" fmla="*/ 1627794 w 2408807"/>
                <a:gd name="connsiteY35-684" fmla="*/ 986611 h 2254305"/>
                <a:gd name="connsiteX36-685" fmla="*/ 1604146 w 2408807"/>
                <a:gd name="connsiteY36-686" fmla="*/ 1128501 h 2254305"/>
                <a:gd name="connsiteX37-687" fmla="*/ 1533201 w 2408807"/>
                <a:gd name="connsiteY37-688" fmla="*/ 1258566 h 2254305"/>
                <a:gd name="connsiteX38-689" fmla="*/ 1509552 w 2408807"/>
                <a:gd name="connsiteY38-690" fmla="*/ 1309804 h 2254305"/>
                <a:gd name="connsiteX39-691" fmla="*/ 1525318 w 2408807"/>
                <a:gd name="connsiteY39-692" fmla="*/ 1408339 h 2254305"/>
                <a:gd name="connsiteX40-693" fmla="*/ 1592321 w 2408807"/>
                <a:gd name="connsiteY40-694" fmla="*/ 1491108 h 2254305"/>
                <a:gd name="connsiteX41-695" fmla="*/ 1848511 w 2408807"/>
                <a:gd name="connsiteY41-696" fmla="*/ 1550228 h 2254305"/>
                <a:gd name="connsiteX42-697" fmla="*/ 2077111 w 2408807"/>
                <a:gd name="connsiteY42-698" fmla="*/ 1609349 h 2254305"/>
                <a:gd name="connsiteX43-699" fmla="*/ 2211118 w 2408807"/>
                <a:gd name="connsiteY43-700" fmla="*/ 1652704 h 2254305"/>
                <a:gd name="connsiteX44-701" fmla="*/ 2325418 w 2408807"/>
                <a:gd name="connsiteY44-702" fmla="*/ 1696059 h 2254305"/>
                <a:gd name="connsiteX45-703" fmla="*/ 2360890 w 2408807"/>
                <a:gd name="connsiteY45-704" fmla="*/ 1849773 h 2254305"/>
                <a:gd name="connsiteX46-705" fmla="*/ 2388480 w 2408807"/>
                <a:gd name="connsiteY46-706" fmla="*/ 2050783 h 2254305"/>
                <a:gd name="connsiteX47-707" fmla="*/ 2408187 w 2408807"/>
                <a:gd name="connsiteY47-708" fmla="*/ 2232087 h 2254305"/>
                <a:gd name="connsiteX48-709" fmla="*/ 2404246 w 2408807"/>
                <a:gd name="connsiteY48-710" fmla="*/ 2232087 h 2254305"/>
                <a:gd name="connsiteX49-711" fmla="*/ 1229715 w 2408807"/>
                <a:gd name="connsiteY49-712" fmla="*/ 2236027 h 2254305"/>
                <a:gd name="connsiteX50-713" fmla="*/ 4 w 2408807"/>
                <a:gd name="connsiteY50-714" fmla="*/ 2232087 h 2254305"/>
                <a:gd name="connsiteX0-715" fmla="*/ 0 w 2408803"/>
                <a:gd name="connsiteY0-716" fmla="*/ 2232087 h 2245516"/>
                <a:gd name="connsiteX1-717" fmla="*/ 59121 w 2408803"/>
                <a:gd name="connsiteY1-718" fmla="*/ 1834008 h 2245516"/>
                <a:gd name="connsiteX2-719" fmla="*/ 106417 w 2408803"/>
                <a:gd name="connsiteY2-720" fmla="*/ 1692118 h 2245516"/>
                <a:gd name="connsiteX3-721" fmla="*/ 220717 w 2408803"/>
                <a:gd name="connsiteY3-722" fmla="*/ 1636939 h 2245516"/>
                <a:gd name="connsiteX4-723" fmla="*/ 855280 w 2408803"/>
                <a:gd name="connsiteY4-724" fmla="*/ 1455635 h 2245516"/>
                <a:gd name="connsiteX5-725" fmla="*/ 851338 w 2408803"/>
                <a:gd name="connsiteY5-726" fmla="*/ 1459577 h 2245516"/>
                <a:gd name="connsiteX6-727" fmla="*/ 902576 w 2408803"/>
                <a:gd name="connsiteY6-728" fmla="*/ 1364983 h 2245516"/>
                <a:gd name="connsiteX7-729" fmla="*/ 890752 w 2408803"/>
                <a:gd name="connsiteY7-730" fmla="*/ 1254625 h 2245516"/>
                <a:gd name="connsiteX8-731" fmla="*/ 827690 w 2408803"/>
                <a:gd name="connsiteY8-732" fmla="*/ 1160032 h 2245516"/>
                <a:gd name="connsiteX9-733" fmla="*/ 780393 w 2408803"/>
                <a:gd name="connsiteY9-734" fmla="*/ 1053614 h 2245516"/>
                <a:gd name="connsiteX10-735" fmla="*/ 772511 w 2408803"/>
                <a:gd name="connsiteY10-736" fmla="*/ 970846 h 2245516"/>
                <a:gd name="connsiteX11-737" fmla="*/ 737038 w 2408803"/>
                <a:gd name="connsiteY11-738" fmla="*/ 939314 h 2245516"/>
                <a:gd name="connsiteX12-739" fmla="*/ 685800 w 2408803"/>
                <a:gd name="connsiteY12-740" fmla="*/ 852604 h 2245516"/>
                <a:gd name="connsiteX13-741" fmla="*/ 673976 w 2408803"/>
                <a:gd name="connsiteY13-742" fmla="*/ 742246 h 2245516"/>
                <a:gd name="connsiteX14-743" fmla="*/ 693683 w 2408803"/>
                <a:gd name="connsiteY14-744" fmla="*/ 687066 h 2245516"/>
                <a:gd name="connsiteX15-745" fmla="*/ 681859 w 2408803"/>
                <a:gd name="connsiteY15-746" fmla="*/ 596414 h 2245516"/>
                <a:gd name="connsiteX16-747" fmla="*/ 670035 w 2408803"/>
                <a:gd name="connsiteY16-748" fmla="*/ 501821 h 2245516"/>
                <a:gd name="connsiteX17-749" fmla="*/ 701566 w 2408803"/>
                <a:gd name="connsiteY17-750" fmla="*/ 332342 h 2245516"/>
                <a:gd name="connsiteX18-751" fmla="*/ 752804 w 2408803"/>
                <a:gd name="connsiteY18-752" fmla="*/ 210159 h 2245516"/>
                <a:gd name="connsiteX19-753" fmla="*/ 847397 w 2408803"/>
                <a:gd name="connsiteY19-754" fmla="*/ 127390 h 2245516"/>
                <a:gd name="connsiteX20-755" fmla="*/ 1056290 w 2408803"/>
                <a:gd name="connsiteY20-756" fmla="*/ 20973 h 2245516"/>
                <a:gd name="connsiteX21-757" fmla="*/ 1269124 w 2408803"/>
                <a:gd name="connsiteY21-758" fmla="*/ 1266 h 2245516"/>
                <a:gd name="connsiteX22-759" fmla="*/ 1438604 w 2408803"/>
                <a:gd name="connsiteY22-760" fmla="*/ 40680 h 2245516"/>
                <a:gd name="connsiteX23-761" fmla="*/ 1552904 w 2408803"/>
                <a:gd name="connsiteY23-762" fmla="*/ 99801 h 2245516"/>
                <a:gd name="connsiteX24-763" fmla="*/ 1596259 w 2408803"/>
                <a:gd name="connsiteY24-764" fmla="*/ 154980 h 2245516"/>
                <a:gd name="connsiteX25-765" fmla="*/ 1592317 w 2408803"/>
                <a:gd name="connsiteY25-766" fmla="*/ 233808 h 2245516"/>
                <a:gd name="connsiteX26-767" fmla="*/ 1627790 w 2408803"/>
                <a:gd name="connsiteY26-768" fmla="*/ 249573 h 2245516"/>
                <a:gd name="connsiteX27-769" fmla="*/ 1702676 w 2408803"/>
                <a:gd name="connsiteY27-770" fmla="*/ 308694 h 2245516"/>
                <a:gd name="connsiteX28-771" fmla="*/ 1730266 w 2408803"/>
                <a:gd name="connsiteY28-772" fmla="*/ 430877 h 2245516"/>
                <a:gd name="connsiteX29-773" fmla="*/ 1742090 w 2408803"/>
                <a:gd name="connsiteY29-774" fmla="*/ 600356 h 2245516"/>
                <a:gd name="connsiteX30-775" fmla="*/ 1722383 w 2408803"/>
                <a:gd name="connsiteY30-776" fmla="*/ 694949 h 2245516"/>
                <a:gd name="connsiteX31-777" fmla="*/ 1746031 w 2408803"/>
                <a:gd name="connsiteY31-778" fmla="*/ 758011 h 2245516"/>
                <a:gd name="connsiteX32-779" fmla="*/ 1702676 w 2408803"/>
                <a:gd name="connsiteY32-780" fmla="*/ 899901 h 2245516"/>
                <a:gd name="connsiteX33-781" fmla="*/ 1651438 w 2408803"/>
                <a:gd name="connsiteY33-782" fmla="*/ 966904 h 2245516"/>
                <a:gd name="connsiteX34-783" fmla="*/ 1651438 w 2408803"/>
                <a:gd name="connsiteY34-784" fmla="*/ 966904 h 2245516"/>
                <a:gd name="connsiteX35-785" fmla="*/ 1627790 w 2408803"/>
                <a:gd name="connsiteY35-786" fmla="*/ 986611 h 2245516"/>
                <a:gd name="connsiteX36-787" fmla="*/ 1604142 w 2408803"/>
                <a:gd name="connsiteY36-788" fmla="*/ 1128501 h 2245516"/>
                <a:gd name="connsiteX37-789" fmla="*/ 1533197 w 2408803"/>
                <a:gd name="connsiteY37-790" fmla="*/ 1258566 h 2245516"/>
                <a:gd name="connsiteX38-791" fmla="*/ 1509548 w 2408803"/>
                <a:gd name="connsiteY38-792" fmla="*/ 1309804 h 2245516"/>
                <a:gd name="connsiteX39-793" fmla="*/ 1525314 w 2408803"/>
                <a:gd name="connsiteY39-794" fmla="*/ 1408339 h 2245516"/>
                <a:gd name="connsiteX40-795" fmla="*/ 1592317 w 2408803"/>
                <a:gd name="connsiteY40-796" fmla="*/ 1491108 h 2245516"/>
                <a:gd name="connsiteX41-797" fmla="*/ 1848507 w 2408803"/>
                <a:gd name="connsiteY41-798" fmla="*/ 1550228 h 2245516"/>
                <a:gd name="connsiteX42-799" fmla="*/ 2077107 w 2408803"/>
                <a:gd name="connsiteY42-800" fmla="*/ 1609349 h 2245516"/>
                <a:gd name="connsiteX43-801" fmla="*/ 2211114 w 2408803"/>
                <a:gd name="connsiteY43-802" fmla="*/ 1652704 h 2245516"/>
                <a:gd name="connsiteX44-803" fmla="*/ 2325414 w 2408803"/>
                <a:gd name="connsiteY44-804" fmla="*/ 1696059 h 2245516"/>
                <a:gd name="connsiteX45-805" fmla="*/ 2360886 w 2408803"/>
                <a:gd name="connsiteY45-806" fmla="*/ 1849773 h 2245516"/>
                <a:gd name="connsiteX46-807" fmla="*/ 2388476 w 2408803"/>
                <a:gd name="connsiteY46-808" fmla="*/ 2050783 h 2245516"/>
                <a:gd name="connsiteX47-809" fmla="*/ 2408183 w 2408803"/>
                <a:gd name="connsiteY47-810" fmla="*/ 2232087 h 2245516"/>
                <a:gd name="connsiteX48-811" fmla="*/ 2404242 w 2408803"/>
                <a:gd name="connsiteY48-812" fmla="*/ 2232087 h 2245516"/>
                <a:gd name="connsiteX49-813" fmla="*/ 1229711 w 2408803"/>
                <a:gd name="connsiteY49-814" fmla="*/ 2236027 h 2245516"/>
                <a:gd name="connsiteX50-815" fmla="*/ 0 w 2408803"/>
                <a:gd name="connsiteY50-816" fmla="*/ 2232087 h 2245516"/>
                <a:gd name="connsiteX0-817" fmla="*/ 0 w 2408803"/>
                <a:gd name="connsiteY0-818" fmla="*/ 2232087 h 2245516"/>
                <a:gd name="connsiteX1-819" fmla="*/ 59121 w 2408803"/>
                <a:gd name="connsiteY1-820" fmla="*/ 1834008 h 2245516"/>
                <a:gd name="connsiteX2-821" fmla="*/ 106417 w 2408803"/>
                <a:gd name="connsiteY2-822" fmla="*/ 1692118 h 2245516"/>
                <a:gd name="connsiteX3-823" fmla="*/ 220717 w 2408803"/>
                <a:gd name="connsiteY3-824" fmla="*/ 1636939 h 2245516"/>
                <a:gd name="connsiteX4-825" fmla="*/ 855280 w 2408803"/>
                <a:gd name="connsiteY4-826" fmla="*/ 1455635 h 2245516"/>
                <a:gd name="connsiteX5-827" fmla="*/ 851338 w 2408803"/>
                <a:gd name="connsiteY5-828" fmla="*/ 1459577 h 2245516"/>
                <a:gd name="connsiteX6-829" fmla="*/ 902576 w 2408803"/>
                <a:gd name="connsiteY6-830" fmla="*/ 1364983 h 2245516"/>
                <a:gd name="connsiteX7-831" fmla="*/ 890752 w 2408803"/>
                <a:gd name="connsiteY7-832" fmla="*/ 1254625 h 2245516"/>
                <a:gd name="connsiteX8-833" fmla="*/ 827690 w 2408803"/>
                <a:gd name="connsiteY8-834" fmla="*/ 1160032 h 2245516"/>
                <a:gd name="connsiteX9-835" fmla="*/ 780393 w 2408803"/>
                <a:gd name="connsiteY9-836" fmla="*/ 1053614 h 2245516"/>
                <a:gd name="connsiteX10-837" fmla="*/ 772511 w 2408803"/>
                <a:gd name="connsiteY10-838" fmla="*/ 970846 h 2245516"/>
                <a:gd name="connsiteX11-839" fmla="*/ 737038 w 2408803"/>
                <a:gd name="connsiteY11-840" fmla="*/ 939314 h 2245516"/>
                <a:gd name="connsiteX12-841" fmla="*/ 685800 w 2408803"/>
                <a:gd name="connsiteY12-842" fmla="*/ 852604 h 2245516"/>
                <a:gd name="connsiteX13-843" fmla="*/ 673976 w 2408803"/>
                <a:gd name="connsiteY13-844" fmla="*/ 742246 h 2245516"/>
                <a:gd name="connsiteX14-845" fmla="*/ 693683 w 2408803"/>
                <a:gd name="connsiteY14-846" fmla="*/ 687066 h 2245516"/>
                <a:gd name="connsiteX15-847" fmla="*/ 681859 w 2408803"/>
                <a:gd name="connsiteY15-848" fmla="*/ 596414 h 2245516"/>
                <a:gd name="connsiteX16-849" fmla="*/ 670035 w 2408803"/>
                <a:gd name="connsiteY16-850" fmla="*/ 501821 h 2245516"/>
                <a:gd name="connsiteX17-851" fmla="*/ 701566 w 2408803"/>
                <a:gd name="connsiteY17-852" fmla="*/ 332342 h 2245516"/>
                <a:gd name="connsiteX18-853" fmla="*/ 752804 w 2408803"/>
                <a:gd name="connsiteY18-854" fmla="*/ 210159 h 2245516"/>
                <a:gd name="connsiteX19-855" fmla="*/ 847397 w 2408803"/>
                <a:gd name="connsiteY19-856" fmla="*/ 127390 h 2245516"/>
                <a:gd name="connsiteX20-857" fmla="*/ 1056290 w 2408803"/>
                <a:gd name="connsiteY20-858" fmla="*/ 20973 h 2245516"/>
                <a:gd name="connsiteX21-859" fmla="*/ 1269124 w 2408803"/>
                <a:gd name="connsiteY21-860" fmla="*/ 1266 h 2245516"/>
                <a:gd name="connsiteX22-861" fmla="*/ 1438604 w 2408803"/>
                <a:gd name="connsiteY22-862" fmla="*/ 40680 h 2245516"/>
                <a:gd name="connsiteX23-863" fmla="*/ 1552904 w 2408803"/>
                <a:gd name="connsiteY23-864" fmla="*/ 99801 h 2245516"/>
                <a:gd name="connsiteX24-865" fmla="*/ 1596259 w 2408803"/>
                <a:gd name="connsiteY24-866" fmla="*/ 154980 h 2245516"/>
                <a:gd name="connsiteX25-867" fmla="*/ 1608082 w 2408803"/>
                <a:gd name="connsiteY25-868" fmla="*/ 214101 h 2245516"/>
                <a:gd name="connsiteX26-869" fmla="*/ 1627790 w 2408803"/>
                <a:gd name="connsiteY26-870" fmla="*/ 249573 h 2245516"/>
                <a:gd name="connsiteX27-871" fmla="*/ 1702676 w 2408803"/>
                <a:gd name="connsiteY27-872" fmla="*/ 308694 h 2245516"/>
                <a:gd name="connsiteX28-873" fmla="*/ 1730266 w 2408803"/>
                <a:gd name="connsiteY28-874" fmla="*/ 430877 h 2245516"/>
                <a:gd name="connsiteX29-875" fmla="*/ 1742090 w 2408803"/>
                <a:gd name="connsiteY29-876" fmla="*/ 600356 h 2245516"/>
                <a:gd name="connsiteX30-877" fmla="*/ 1722383 w 2408803"/>
                <a:gd name="connsiteY30-878" fmla="*/ 694949 h 2245516"/>
                <a:gd name="connsiteX31-879" fmla="*/ 1746031 w 2408803"/>
                <a:gd name="connsiteY31-880" fmla="*/ 758011 h 2245516"/>
                <a:gd name="connsiteX32-881" fmla="*/ 1702676 w 2408803"/>
                <a:gd name="connsiteY32-882" fmla="*/ 899901 h 2245516"/>
                <a:gd name="connsiteX33-883" fmla="*/ 1651438 w 2408803"/>
                <a:gd name="connsiteY33-884" fmla="*/ 966904 h 2245516"/>
                <a:gd name="connsiteX34-885" fmla="*/ 1651438 w 2408803"/>
                <a:gd name="connsiteY34-886" fmla="*/ 966904 h 2245516"/>
                <a:gd name="connsiteX35-887" fmla="*/ 1627790 w 2408803"/>
                <a:gd name="connsiteY35-888" fmla="*/ 986611 h 2245516"/>
                <a:gd name="connsiteX36-889" fmla="*/ 1604142 w 2408803"/>
                <a:gd name="connsiteY36-890" fmla="*/ 1128501 h 2245516"/>
                <a:gd name="connsiteX37-891" fmla="*/ 1533197 w 2408803"/>
                <a:gd name="connsiteY37-892" fmla="*/ 1258566 h 2245516"/>
                <a:gd name="connsiteX38-893" fmla="*/ 1509548 w 2408803"/>
                <a:gd name="connsiteY38-894" fmla="*/ 1309804 h 2245516"/>
                <a:gd name="connsiteX39-895" fmla="*/ 1525314 w 2408803"/>
                <a:gd name="connsiteY39-896" fmla="*/ 1408339 h 2245516"/>
                <a:gd name="connsiteX40-897" fmla="*/ 1592317 w 2408803"/>
                <a:gd name="connsiteY40-898" fmla="*/ 1491108 h 2245516"/>
                <a:gd name="connsiteX41-899" fmla="*/ 1848507 w 2408803"/>
                <a:gd name="connsiteY41-900" fmla="*/ 1550228 h 2245516"/>
                <a:gd name="connsiteX42-901" fmla="*/ 2077107 w 2408803"/>
                <a:gd name="connsiteY42-902" fmla="*/ 1609349 h 2245516"/>
                <a:gd name="connsiteX43-903" fmla="*/ 2211114 w 2408803"/>
                <a:gd name="connsiteY43-904" fmla="*/ 1652704 h 2245516"/>
                <a:gd name="connsiteX44-905" fmla="*/ 2325414 w 2408803"/>
                <a:gd name="connsiteY44-906" fmla="*/ 1696059 h 2245516"/>
                <a:gd name="connsiteX45-907" fmla="*/ 2360886 w 2408803"/>
                <a:gd name="connsiteY45-908" fmla="*/ 1849773 h 2245516"/>
                <a:gd name="connsiteX46-909" fmla="*/ 2388476 w 2408803"/>
                <a:gd name="connsiteY46-910" fmla="*/ 2050783 h 2245516"/>
                <a:gd name="connsiteX47-911" fmla="*/ 2408183 w 2408803"/>
                <a:gd name="connsiteY47-912" fmla="*/ 2232087 h 2245516"/>
                <a:gd name="connsiteX48-913" fmla="*/ 2404242 w 2408803"/>
                <a:gd name="connsiteY48-914" fmla="*/ 2232087 h 2245516"/>
                <a:gd name="connsiteX49-915" fmla="*/ 1229711 w 2408803"/>
                <a:gd name="connsiteY49-916" fmla="*/ 2236027 h 2245516"/>
                <a:gd name="connsiteX50-917" fmla="*/ 0 w 2408803"/>
                <a:gd name="connsiteY50-918" fmla="*/ 2232087 h 2245516"/>
                <a:gd name="connsiteX0-919" fmla="*/ 0 w 2408803"/>
                <a:gd name="connsiteY0-920" fmla="*/ 2232087 h 2245516"/>
                <a:gd name="connsiteX1-921" fmla="*/ 59121 w 2408803"/>
                <a:gd name="connsiteY1-922" fmla="*/ 1834008 h 2245516"/>
                <a:gd name="connsiteX2-923" fmla="*/ 106417 w 2408803"/>
                <a:gd name="connsiteY2-924" fmla="*/ 1692118 h 2245516"/>
                <a:gd name="connsiteX3-925" fmla="*/ 220717 w 2408803"/>
                <a:gd name="connsiteY3-926" fmla="*/ 1636939 h 2245516"/>
                <a:gd name="connsiteX4-927" fmla="*/ 855280 w 2408803"/>
                <a:gd name="connsiteY4-928" fmla="*/ 1455635 h 2245516"/>
                <a:gd name="connsiteX5-929" fmla="*/ 851338 w 2408803"/>
                <a:gd name="connsiteY5-930" fmla="*/ 1459577 h 2245516"/>
                <a:gd name="connsiteX6-931" fmla="*/ 902576 w 2408803"/>
                <a:gd name="connsiteY6-932" fmla="*/ 1364983 h 2245516"/>
                <a:gd name="connsiteX7-933" fmla="*/ 890752 w 2408803"/>
                <a:gd name="connsiteY7-934" fmla="*/ 1254625 h 2245516"/>
                <a:gd name="connsiteX8-935" fmla="*/ 827690 w 2408803"/>
                <a:gd name="connsiteY8-936" fmla="*/ 1160032 h 2245516"/>
                <a:gd name="connsiteX9-937" fmla="*/ 780393 w 2408803"/>
                <a:gd name="connsiteY9-938" fmla="*/ 1053614 h 2245516"/>
                <a:gd name="connsiteX10-939" fmla="*/ 772511 w 2408803"/>
                <a:gd name="connsiteY10-940" fmla="*/ 970846 h 2245516"/>
                <a:gd name="connsiteX11-941" fmla="*/ 737038 w 2408803"/>
                <a:gd name="connsiteY11-942" fmla="*/ 939314 h 2245516"/>
                <a:gd name="connsiteX12-943" fmla="*/ 685800 w 2408803"/>
                <a:gd name="connsiteY12-944" fmla="*/ 852604 h 2245516"/>
                <a:gd name="connsiteX13-945" fmla="*/ 673976 w 2408803"/>
                <a:gd name="connsiteY13-946" fmla="*/ 742246 h 2245516"/>
                <a:gd name="connsiteX14-947" fmla="*/ 693683 w 2408803"/>
                <a:gd name="connsiteY14-948" fmla="*/ 687066 h 2245516"/>
                <a:gd name="connsiteX15-949" fmla="*/ 681859 w 2408803"/>
                <a:gd name="connsiteY15-950" fmla="*/ 596414 h 2245516"/>
                <a:gd name="connsiteX16-951" fmla="*/ 670035 w 2408803"/>
                <a:gd name="connsiteY16-952" fmla="*/ 501821 h 2245516"/>
                <a:gd name="connsiteX17-953" fmla="*/ 701566 w 2408803"/>
                <a:gd name="connsiteY17-954" fmla="*/ 332342 h 2245516"/>
                <a:gd name="connsiteX18-955" fmla="*/ 752804 w 2408803"/>
                <a:gd name="connsiteY18-956" fmla="*/ 210159 h 2245516"/>
                <a:gd name="connsiteX19-957" fmla="*/ 847397 w 2408803"/>
                <a:gd name="connsiteY19-958" fmla="*/ 127390 h 2245516"/>
                <a:gd name="connsiteX20-959" fmla="*/ 1056290 w 2408803"/>
                <a:gd name="connsiteY20-960" fmla="*/ 20973 h 2245516"/>
                <a:gd name="connsiteX21-961" fmla="*/ 1269124 w 2408803"/>
                <a:gd name="connsiteY21-962" fmla="*/ 1266 h 2245516"/>
                <a:gd name="connsiteX22-963" fmla="*/ 1438604 w 2408803"/>
                <a:gd name="connsiteY22-964" fmla="*/ 40680 h 2245516"/>
                <a:gd name="connsiteX23-965" fmla="*/ 1552904 w 2408803"/>
                <a:gd name="connsiteY23-966" fmla="*/ 99801 h 2245516"/>
                <a:gd name="connsiteX24-967" fmla="*/ 1596259 w 2408803"/>
                <a:gd name="connsiteY24-968" fmla="*/ 154980 h 2245516"/>
                <a:gd name="connsiteX25-969" fmla="*/ 1608082 w 2408803"/>
                <a:gd name="connsiteY25-970" fmla="*/ 214101 h 2245516"/>
                <a:gd name="connsiteX26-971" fmla="*/ 1655380 w 2408803"/>
                <a:gd name="connsiteY26-972" fmla="*/ 237749 h 2245516"/>
                <a:gd name="connsiteX27-973" fmla="*/ 1702676 w 2408803"/>
                <a:gd name="connsiteY27-974" fmla="*/ 308694 h 2245516"/>
                <a:gd name="connsiteX28-975" fmla="*/ 1730266 w 2408803"/>
                <a:gd name="connsiteY28-976" fmla="*/ 430877 h 2245516"/>
                <a:gd name="connsiteX29-977" fmla="*/ 1742090 w 2408803"/>
                <a:gd name="connsiteY29-978" fmla="*/ 600356 h 2245516"/>
                <a:gd name="connsiteX30-979" fmla="*/ 1722383 w 2408803"/>
                <a:gd name="connsiteY30-980" fmla="*/ 694949 h 2245516"/>
                <a:gd name="connsiteX31-981" fmla="*/ 1746031 w 2408803"/>
                <a:gd name="connsiteY31-982" fmla="*/ 758011 h 2245516"/>
                <a:gd name="connsiteX32-983" fmla="*/ 1702676 w 2408803"/>
                <a:gd name="connsiteY32-984" fmla="*/ 899901 h 2245516"/>
                <a:gd name="connsiteX33-985" fmla="*/ 1651438 w 2408803"/>
                <a:gd name="connsiteY33-986" fmla="*/ 966904 h 2245516"/>
                <a:gd name="connsiteX34-987" fmla="*/ 1651438 w 2408803"/>
                <a:gd name="connsiteY34-988" fmla="*/ 966904 h 2245516"/>
                <a:gd name="connsiteX35-989" fmla="*/ 1627790 w 2408803"/>
                <a:gd name="connsiteY35-990" fmla="*/ 986611 h 2245516"/>
                <a:gd name="connsiteX36-991" fmla="*/ 1604142 w 2408803"/>
                <a:gd name="connsiteY36-992" fmla="*/ 1128501 h 2245516"/>
                <a:gd name="connsiteX37-993" fmla="*/ 1533197 w 2408803"/>
                <a:gd name="connsiteY37-994" fmla="*/ 1258566 h 2245516"/>
                <a:gd name="connsiteX38-995" fmla="*/ 1509548 w 2408803"/>
                <a:gd name="connsiteY38-996" fmla="*/ 1309804 h 2245516"/>
                <a:gd name="connsiteX39-997" fmla="*/ 1525314 w 2408803"/>
                <a:gd name="connsiteY39-998" fmla="*/ 1408339 h 2245516"/>
                <a:gd name="connsiteX40-999" fmla="*/ 1592317 w 2408803"/>
                <a:gd name="connsiteY40-1000" fmla="*/ 1491108 h 2245516"/>
                <a:gd name="connsiteX41-1001" fmla="*/ 1848507 w 2408803"/>
                <a:gd name="connsiteY41-1002" fmla="*/ 1550228 h 2245516"/>
                <a:gd name="connsiteX42-1003" fmla="*/ 2077107 w 2408803"/>
                <a:gd name="connsiteY42-1004" fmla="*/ 1609349 h 2245516"/>
                <a:gd name="connsiteX43-1005" fmla="*/ 2211114 w 2408803"/>
                <a:gd name="connsiteY43-1006" fmla="*/ 1652704 h 2245516"/>
                <a:gd name="connsiteX44-1007" fmla="*/ 2325414 w 2408803"/>
                <a:gd name="connsiteY44-1008" fmla="*/ 1696059 h 2245516"/>
                <a:gd name="connsiteX45-1009" fmla="*/ 2360886 w 2408803"/>
                <a:gd name="connsiteY45-1010" fmla="*/ 1849773 h 2245516"/>
                <a:gd name="connsiteX46-1011" fmla="*/ 2388476 w 2408803"/>
                <a:gd name="connsiteY46-1012" fmla="*/ 2050783 h 2245516"/>
                <a:gd name="connsiteX47-1013" fmla="*/ 2408183 w 2408803"/>
                <a:gd name="connsiteY47-1014" fmla="*/ 2232087 h 2245516"/>
                <a:gd name="connsiteX48-1015" fmla="*/ 2404242 w 2408803"/>
                <a:gd name="connsiteY48-1016" fmla="*/ 2232087 h 2245516"/>
                <a:gd name="connsiteX49-1017" fmla="*/ 1229711 w 2408803"/>
                <a:gd name="connsiteY49-1018" fmla="*/ 2236027 h 2245516"/>
                <a:gd name="connsiteX50-1019" fmla="*/ 0 w 2408803"/>
                <a:gd name="connsiteY50-1020" fmla="*/ 2232087 h 2245516"/>
                <a:gd name="connsiteX0-1021" fmla="*/ 0 w 2408803"/>
                <a:gd name="connsiteY0-1022" fmla="*/ 2232087 h 2245516"/>
                <a:gd name="connsiteX1-1023" fmla="*/ 59121 w 2408803"/>
                <a:gd name="connsiteY1-1024" fmla="*/ 1834008 h 2245516"/>
                <a:gd name="connsiteX2-1025" fmla="*/ 106417 w 2408803"/>
                <a:gd name="connsiteY2-1026" fmla="*/ 1692118 h 2245516"/>
                <a:gd name="connsiteX3-1027" fmla="*/ 220717 w 2408803"/>
                <a:gd name="connsiteY3-1028" fmla="*/ 1636939 h 2245516"/>
                <a:gd name="connsiteX4-1029" fmla="*/ 855280 w 2408803"/>
                <a:gd name="connsiteY4-1030" fmla="*/ 1455635 h 2245516"/>
                <a:gd name="connsiteX5-1031" fmla="*/ 981404 w 2408803"/>
                <a:gd name="connsiteY5-1032" fmla="*/ 1467460 h 2245516"/>
                <a:gd name="connsiteX6-1033" fmla="*/ 902576 w 2408803"/>
                <a:gd name="connsiteY6-1034" fmla="*/ 1364983 h 2245516"/>
                <a:gd name="connsiteX7-1035" fmla="*/ 890752 w 2408803"/>
                <a:gd name="connsiteY7-1036" fmla="*/ 1254625 h 2245516"/>
                <a:gd name="connsiteX8-1037" fmla="*/ 827690 w 2408803"/>
                <a:gd name="connsiteY8-1038" fmla="*/ 1160032 h 2245516"/>
                <a:gd name="connsiteX9-1039" fmla="*/ 780393 w 2408803"/>
                <a:gd name="connsiteY9-1040" fmla="*/ 1053614 h 2245516"/>
                <a:gd name="connsiteX10-1041" fmla="*/ 772511 w 2408803"/>
                <a:gd name="connsiteY10-1042" fmla="*/ 970846 h 2245516"/>
                <a:gd name="connsiteX11-1043" fmla="*/ 737038 w 2408803"/>
                <a:gd name="connsiteY11-1044" fmla="*/ 939314 h 2245516"/>
                <a:gd name="connsiteX12-1045" fmla="*/ 685800 w 2408803"/>
                <a:gd name="connsiteY12-1046" fmla="*/ 852604 h 2245516"/>
                <a:gd name="connsiteX13-1047" fmla="*/ 673976 w 2408803"/>
                <a:gd name="connsiteY13-1048" fmla="*/ 742246 h 2245516"/>
                <a:gd name="connsiteX14-1049" fmla="*/ 693683 w 2408803"/>
                <a:gd name="connsiteY14-1050" fmla="*/ 687066 h 2245516"/>
                <a:gd name="connsiteX15-1051" fmla="*/ 681859 w 2408803"/>
                <a:gd name="connsiteY15-1052" fmla="*/ 596414 h 2245516"/>
                <a:gd name="connsiteX16-1053" fmla="*/ 670035 w 2408803"/>
                <a:gd name="connsiteY16-1054" fmla="*/ 501821 h 2245516"/>
                <a:gd name="connsiteX17-1055" fmla="*/ 701566 w 2408803"/>
                <a:gd name="connsiteY17-1056" fmla="*/ 332342 h 2245516"/>
                <a:gd name="connsiteX18-1057" fmla="*/ 752804 w 2408803"/>
                <a:gd name="connsiteY18-1058" fmla="*/ 210159 h 2245516"/>
                <a:gd name="connsiteX19-1059" fmla="*/ 847397 w 2408803"/>
                <a:gd name="connsiteY19-1060" fmla="*/ 127390 h 2245516"/>
                <a:gd name="connsiteX20-1061" fmla="*/ 1056290 w 2408803"/>
                <a:gd name="connsiteY20-1062" fmla="*/ 20973 h 2245516"/>
                <a:gd name="connsiteX21-1063" fmla="*/ 1269124 w 2408803"/>
                <a:gd name="connsiteY21-1064" fmla="*/ 1266 h 2245516"/>
                <a:gd name="connsiteX22-1065" fmla="*/ 1438604 w 2408803"/>
                <a:gd name="connsiteY22-1066" fmla="*/ 40680 h 2245516"/>
                <a:gd name="connsiteX23-1067" fmla="*/ 1552904 w 2408803"/>
                <a:gd name="connsiteY23-1068" fmla="*/ 99801 h 2245516"/>
                <a:gd name="connsiteX24-1069" fmla="*/ 1596259 w 2408803"/>
                <a:gd name="connsiteY24-1070" fmla="*/ 154980 h 2245516"/>
                <a:gd name="connsiteX25-1071" fmla="*/ 1608082 w 2408803"/>
                <a:gd name="connsiteY25-1072" fmla="*/ 214101 h 2245516"/>
                <a:gd name="connsiteX26-1073" fmla="*/ 1655380 w 2408803"/>
                <a:gd name="connsiteY26-1074" fmla="*/ 237749 h 2245516"/>
                <a:gd name="connsiteX27-1075" fmla="*/ 1702676 w 2408803"/>
                <a:gd name="connsiteY27-1076" fmla="*/ 308694 h 2245516"/>
                <a:gd name="connsiteX28-1077" fmla="*/ 1730266 w 2408803"/>
                <a:gd name="connsiteY28-1078" fmla="*/ 430877 h 2245516"/>
                <a:gd name="connsiteX29-1079" fmla="*/ 1742090 w 2408803"/>
                <a:gd name="connsiteY29-1080" fmla="*/ 600356 h 2245516"/>
                <a:gd name="connsiteX30-1081" fmla="*/ 1722383 w 2408803"/>
                <a:gd name="connsiteY30-1082" fmla="*/ 694949 h 2245516"/>
                <a:gd name="connsiteX31-1083" fmla="*/ 1746031 w 2408803"/>
                <a:gd name="connsiteY31-1084" fmla="*/ 758011 h 2245516"/>
                <a:gd name="connsiteX32-1085" fmla="*/ 1702676 w 2408803"/>
                <a:gd name="connsiteY32-1086" fmla="*/ 899901 h 2245516"/>
                <a:gd name="connsiteX33-1087" fmla="*/ 1651438 w 2408803"/>
                <a:gd name="connsiteY33-1088" fmla="*/ 966904 h 2245516"/>
                <a:gd name="connsiteX34-1089" fmla="*/ 1651438 w 2408803"/>
                <a:gd name="connsiteY34-1090" fmla="*/ 966904 h 2245516"/>
                <a:gd name="connsiteX35-1091" fmla="*/ 1627790 w 2408803"/>
                <a:gd name="connsiteY35-1092" fmla="*/ 986611 h 2245516"/>
                <a:gd name="connsiteX36-1093" fmla="*/ 1604142 w 2408803"/>
                <a:gd name="connsiteY36-1094" fmla="*/ 1128501 h 2245516"/>
                <a:gd name="connsiteX37-1095" fmla="*/ 1533197 w 2408803"/>
                <a:gd name="connsiteY37-1096" fmla="*/ 1258566 h 2245516"/>
                <a:gd name="connsiteX38-1097" fmla="*/ 1509548 w 2408803"/>
                <a:gd name="connsiteY38-1098" fmla="*/ 1309804 h 2245516"/>
                <a:gd name="connsiteX39-1099" fmla="*/ 1525314 w 2408803"/>
                <a:gd name="connsiteY39-1100" fmla="*/ 1408339 h 2245516"/>
                <a:gd name="connsiteX40-1101" fmla="*/ 1592317 w 2408803"/>
                <a:gd name="connsiteY40-1102" fmla="*/ 1491108 h 2245516"/>
                <a:gd name="connsiteX41-1103" fmla="*/ 1848507 w 2408803"/>
                <a:gd name="connsiteY41-1104" fmla="*/ 1550228 h 2245516"/>
                <a:gd name="connsiteX42-1105" fmla="*/ 2077107 w 2408803"/>
                <a:gd name="connsiteY42-1106" fmla="*/ 1609349 h 2245516"/>
                <a:gd name="connsiteX43-1107" fmla="*/ 2211114 w 2408803"/>
                <a:gd name="connsiteY43-1108" fmla="*/ 1652704 h 2245516"/>
                <a:gd name="connsiteX44-1109" fmla="*/ 2325414 w 2408803"/>
                <a:gd name="connsiteY44-1110" fmla="*/ 1696059 h 2245516"/>
                <a:gd name="connsiteX45-1111" fmla="*/ 2360886 w 2408803"/>
                <a:gd name="connsiteY45-1112" fmla="*/ 1849773 h 2245516"/>
                <a:gd name="connsiteX46-1113" fmla="*/ 2388476 w 2408803"/>
                <a:gd name="connsiteY46-1114" fmla="*/ 2050783 h 2245516"/>
                <a:gd name="connsiteX47-1115" fmla="*/ 2408183 w 2408803"/>
                <a:gd name="connsiteY47-1116" fmla="*/ 2232087 h 2245516"/>
                <a:gd name="connsiteX48-1117" fmla="*/ 2404242 w 2408803"/>
                <a:gd name="connsiteY48-1118" fmla="*/ 2232087 h 2245516"/>
                <a:gd name="connsiteX49-1119" fmla="*/ 1229711 w 2408803"/>
                <a:gd name="connsiteY49-1120" fmla="*/ 2236027 h 2245516"/>
                <a:gd name="connsiteX50-1121" fmla="*/ 0 w 2408803"/>
                <a:gd name="connsiteY50-1122" fmla="*/ 2232087 h 2245516"/>
                <a:gd name="connsiteX0-1123" fmla="*/ 0 w 2408803"/>
                <a:gd name="connsiteY0-1124" fmla="*/ 2232087 h 2245516"/>
                <a:gd name="connsiteX1-1125" fmla="*/ 59121 w 2408803"/>
                <a:gd name="connsiteY1-1126" fmla="*/ 1834008 h 2245516"/>
                <a:gd name="connsiteX2-1127" fmla="*/ 106417 w 2408803"/>
                <a:gd name="connsiteY2-1128" fmla="*/ 1692118 h 2245516"/>
                <a:gd name="connsiteX3-1129" fmla="*/ 220717 w 2408803"/>
                <a:gd name="connsiteY3-1130" fmla="*/ 1636939 h 2245516"/>
                <a:gd name="connsiteX4-1131" fmla="*/ 855280 w 2408803"/>
                <a:gd name="connsiteY4-1132" fmla="*/ 1455635 h 2245516"/>
                <a:gd name="connsiteX5-1133" fmla="*/ 878929 w 2408803"/>
                <a:gd name="connsiteY5-1134" fmla="*/ 1400457 h 2245516"/>
                <a:gd name="connsiteX6-1135" fmla="*/ 902576 w 2408803"/>
                <a:gd name="connsiteY6-1136" fmla="*/ 1364983 h 2245516"/>
                <a:gd name="connsiteX7-1137" fmla="*/ 890752 w 2408803"/>
                <a:gd name="connsiteY7-1138" fmla="*/ 1254625 h 2245516"/>
                <a:gd name="connsiteX8-1139" fmla="*/ 827690 w 2408803"/>
                <a:gd name="connsiteY8-1140" fmla="*/ 1160032 h 2245516"/>
                <a:gd name="connsiteX9-1141" fmla="*/ 780393 w 2408803"/>
                <a:gd name="connsiteY9-1142" fmla="*/ 1053614 h 2245516"/>
                <a:gd name="connsiteX10-1143" fmla="*/ 772511 w 2408803"/>
                <a:gd name="connsiteY10-1144" fmla="*/ 970846 h 2245516"/>
                <a:gd name="connsiteX11-1145" fmla="*/ 737038 w 2408803"/>
                <a:gd name="connsiteY11-1146" fmla="*/ 939314 h 2245516"/>
                <a:gd name="connsiteX12-1147" fmla="*/ 685800 w 2408803"/>
                <a:gd name="connsiteY12-1148" fmla="*/ 852604 h 2245516"/>
                <a:gd name="connsiteX13-1149" fmla="*/ 673976 w 2408803"/>
                <a:gd name="connsiteY13-1150" fmla="*/ 742246 h 2245516"/>
                <a:gd name="connsiteX14-1151" fmla="*/ 693683 w 2408803"/>
                <a:gd name="connsiteY14-1152" fmla="*/ 687066 h 2245516"/>
                <a:gd name="connsiteX15-1153" fmla="*/ 681859 w 2408803"/>
                <a:gd name="connsiteY15-1154" fmla="*/ 596414 h 2245516"/>
                <a:gd name="connsiteX16-1155" fmla="*/ 670035 w 2408803"/>
                <a:gd name="connsiteY16-1156" fmla="*/ 501821 h 2245516"/>
                <a:gd name="connsiteX17-1157" fmla="*/ 701566 w 2408803"/>
                <a:gd name="connsiteY17-1158" fmla="*/ 332342 h 2245516"/>
                <a:gd name="connsiteX18-1159" fmla="*/ 752804 w 2408803"/>
                <a:gd name="connsiteY18-1160" fmla="*/ 210159 h 2245516"/>
                <a:gd name="connsiteX19-1161" fmla="*/ 847397 w 2408803"/>
                <a:gd name="connsiteY19-1162" fmla="*/ 127390 h 2245516"/>
                <a:gd name="connsiteX20-1163" fmla="*/ 1056290 w 2408803"/>
                <a:gd name="connsiteY20-1164" fmla="*/ 20973 h 2245516"/>
                <a:gd name="connsiteX21-1165" fmla="*/ 1269124 w 2408803"/>
                <a:gd name="connsiteY21-1166" fmla="*/ 1266 h 2245516"/>
                <a:gd name="connsiteX22-1167" fmla="*/ 1438604 w 2408803"/>
                <a:gd name="connsiteY22-1168" fmla="*/ 40680 h 2245516"/>
                <a:gd name="connsiteX23-1169" fmla="*/ 1552904 w 2408803"/>
                <a:gd name="connsiteY23-1170" fmla="*/ 99801 h 2245516"/>
                <a:gd name="connsiteX24-1171" fmla="*/ 1596259 w 2408803"/>
                <a:gd name="connsiteY24-1172" fmla="*/ 154980 h 2245516"/>
                <a:gd name="connsiteX25-1173" fmla="*/ 1608082 w 2408803"/>
                <a:gd name="connsiteY25-1174" fmla="*/ 214101 h 2245516"/>
                <a:gd name="connsiteX26-1175" fmla="*/ 1655380 w 2408803"/>
                <a:gd name="connsiteY26-1176" fmla="*/ 237749 h 2245516"/>
                <a:gd name="connsiteX27-1177" fmla="*/ 1702676 w 2408803"/>
                <a:gd name="connsiteY27-1178" fmla="*/ 308694 h 2245516"/>
                <a:gd name="connsiteX28-1179" fmla="*/ 1730266 w 2408803"/>
                <a:gd name="connsiteY28-1180" fmla="*/ 430877 h 2245516"/>
                <a:gd name="connsiteX29-1181" fmla="*/ 1742090 w 2408803"/>
                <a:gd name="connsiteY29-1182" fmla="*/ 600356 h 2245516"/>
                <a:gd name="connsiteX30-1183" fmla="*/ 1722383 w 2408803"/>
                <a:gd name="connsiteY30-1184" fmla="*/ 694949 h 2245516"/>
                <a:gd name="connsiteX31-1185" fmla="*/ 1746031 w 2408803"/>
                <a:gd name="connsiteY31-1186" fmla="*/ 758011 h 2245516"/>
                <a:gd name="connsiteX32-1187" fmla="*/ 1702676 w 2408803"/>
                <a:gd name="connsiteY32-1188" fmla="*/ 899901 h 2245516"/>
                <a:gd name="connsiteX33-1189" fmla="*/ 1651438 w 2408803"/>
                <a:gd name="connsiteY33-1190" fmla="*/ 966904 h 2245516"/>
                <a:gd name="connsiteX34-1191" fmla="*/ 1651438 w 2408803"/>
                <a:gd name="connsiteY34-1192" fmla="*/ 966904 h 2245516"/>
                <a:gd name="connsiteX35-1193" fmla="*/ 1627790 w 2408803"/>
                <a:gd name="connsiteY35-1194" fmla="*/ 986611 h 2245516"/>
                <a:gd name="connsiteX36-1195" fmla="*/ 1604142 w 2408803"/>
                <a:gd name="connsiteY36-1196" fmla="*/ 1128501 h 2245516"/>
                <a:gd name="connsiteX37-1197" fmla="*/ 1533197 w 2408803"/>
                <a:gd name="connsiteY37-1198" fmla="*/ 1258566 h 2245516"/>
                <a:gd name="connsiteX38-1199" fmla="*/ 1509548 w 2408803"/>
                <a:gd name="connsiteY38-1200" fmla="*/ 1309804 h 2245516"/>
                <a:gd name="connsiteX39-1201" fmla="*/ 1525314 w 2408803"/>
                <a:gd name="connsiteY39-1202" fmla="*/ 1408339 h 2245516"/>
                <a:gd name="connsiteX40-1203" fmla="*/ 1592317 w 2408803"/>
                <a:gd name="connsiteY40-1204" fmla="*/ 1491108 h 2245516"/>
                <a:gd name="connsiteX41-1205" fmla="*/ 1848507 w 2408803"/>
                <a:gd name="connsiteY41-1206" fmla="*/ 1550228 h 2245516"/>
                <a:gd name="connsiteX42-1207" fmla="*/ 2077107 w 2408803"/>
                <a:gd name="connsiteY42-1208" fmla="*/ 1609349 h 2245516"/>
                <a:gd name="connsiteX43-1209" fmla="*/ 2211114 w 2408803"/>
                <a:gd name="connsiteY43-1210" fmla="*/ 1652704 h 2245516"/>
                <a:gd name="connsiteX44-1211" fmla="*/ 2325414 w 2408803"/>
                <a:gd name="connsiteY44-1212" fmla="*/ 1696059 h 2245516"/>
                <a:gd name="connsiteX45-1213" fmla="*/ 2360886 w 2408803"/>
                <a:gd name="connsiteY45-1214" fmla="*/ 1849773 h 2245516"/>
                <a:gd name="connsiteX46-1215" fmla="*/ 2388476 w 2408803"/>
                <a:gd name="connsiteY46-1216" fmla="*/ 2050783 h 2245516"/>
                <a:gd name="connsiteX47-1217" fmla="*/ 2408183 w 2408803"/>
                <a:gd name="connsiteY47-1218" fmla="*/ 2232087 h 2245516"/>
                <a:gd name="connsiteX48-1219" fmla="*/ 2404242 w 2408803"/>
                <a:gd name="connsiteY48-1220" fmla="*/ 2232087 h 2245516"/>
                <a:gd name="connsiteX49-1221" fmla="*/ 1229711 w 2408803"/>
                <a:gd name="connsiteY49-1222" fmla="*/ 2236027 h 2245516"/>
                <a:gd name="connsiteX50-1223" fmla="*/ 0 w 2408803"/>
                <a:gd name="connsiteY50-1224" fmla="*/ 2232087 h 2245516"/>
                <a:gd name="connsiteX0-1225" fmla="*/ 0 w 2408803"/>
                <a:gd name="connsiteY0-1226" fmla="*/ 2232087 h 2245516"/>
                <a:gd name="connsiteX1-1227" fmla="*/ 59121 w 2408803"/>
                <a:gd name="connsiteY1-1228" fmla="*/ 1834008 h 2245516"/>
                <a:gd name="connsiteX2-1229" fmla="*/ 106417 w 2408803"/>
                <a:gd name="connsiteY2-1230" fmla="*/ 1692118 h 2245516"/>
                <a:gd name="connsiteX3-1231" fmla="*/ 220717 w 2408803"/>
                <a:gd name="connsiteY3-1232" fmla="*/ 1636939 h 2245516"/>
                <a:gd name="connsiteX4-1233" fmla="*/ 855280 w 2408803"/>
                <a:gd name="connsiteY4-1234" fmla="*/ 1455635 h 2245516"/>
                <a:gd name="connsiteX5-1235" fmla="*/ 878929 w 2408803"/>
                <a:gd name="connsiteY5-1236" fmla="*/ 1400457 h 2245516"/>
                <a:gd name="connsiteX6-1237" fmla="*/ 902576 w 2408803"/>
                <a:gd name="connsiteY6-1238" fmla="*/ 1364983 h 2245516"/>
                <a:gd name="connsiteX7-1239" fmla="*/ 890752 w 2408803"/>
                <a:gd name="connsiteY7-1240" fmla="*/ 1254625 h 2245516"/>
                <a:gd name="connsiteX8-1241" fmla="*/ 827690 w 2408803"/>
                <a:gd name="connsiteY8-1242" fmla="*/ 1160032 h 2245516"/>
                <a:gd name="connsiteX9-1243" fmla="*/ 780393 w 2408803"/>
                <a:gd name="connsiteY9-1244" fmla="*/ 1053614 h 2245516"/>
                <a:gd name="connsiteX10-1245" fmla="*/ 772511 w 2408803"/>
                <a:gd name="connsiteY10-1246" fmla="*/ 970846 h 2245516"/>
                <a:gd name="connsiteX11-1247" fmla="*/ 737038 w 2408803"/>
                <a:gd name="connsiteY11-1248" fmla="*/ 939314 h 2245516"/>
                <a:gd name="connsiteX12-1249" fmla="*/ 685800 w 2408803"/>
                <a:gd name="connsiteY12-1250" fmla="*/ 852604 h 2245516"/>
                <a:gd name="connsiteX13-1251" fmla="*/ 673976 w 2408803"/>
                <a:gd name="connsiteY13-1252" fmla="*/ 742246 h 2245516"/>
                <a:gd name="connsiteX14-1253" fmla="*/ 693683 w 2408803"/>
                <a:gd name="connsiteY14-1254" fmla="*/ 687066 h 2245516"/>
                <a:gd name="connsiteX15-1255" fmla="*/ 681859 w 2408803"/>
                <a:gd name="connsiteY15-1256" fmla="*/ 596414 h 2245516"/>
                <a:gd name="connsiteX16-1257" fmla="*/ 670035 w 2408803"/>
                <a:gd name="connsiteY16-1258" fmla="*/ 501821 h 2245516"/>
                <a:gd name="connsiteX17-1259" fmla="*/ 701566 w 2408803"/>
                <a:gd name="connsiteY17-1260" fmla="*/ 332342 h 2245516"/>
                <a:gd name="connsiteX18-1261" fmla="*/ 752804 w 2408803"/>
                <a:gd name="connsiteY18-1262" fmla="*/ 210159 h 2245516"/>
                <a:gd name="connsiteX19-1263" fmla="*/ 847397 w 2408803"/>
                <a:gd name="connsiteY19-1264" fmla="*/ 127390 h 2245516"/>
                <a:gd name="connsiteX20-1265" fmla="*/ 1056290 w 2408803"/>
                <a:gd name="connsiteY20-1266" fmla="*/ 20973 h 2245516"/>
                <a:gd name="connsiteX21-1267" fmla="*/ 1269124 w 2408803"/>
                <a:gd name="connsiteY21-1268" fmla="*/ 1266 h 2245516"/>
                <a:gd name="connsiteX22-1269" fmla="*/ 1438604 w 2408803"/>
                <a:gd name="connsiteY22-1270" fmla="*/ 40680 h 2245516"/>
                <a:gd name="connsiteX23-1271" fmla="*/ 1552904 w 2408803"/>
                <a:gd name="connsiteY23-1272" fmla="*/ 99801 h 2245516"/>
                <a:gd name="connsiteX24-1273" fmla="*/ 1596259 w 2408803"/>
                <a:gd name="connsiteY24-1274" fmla="*/ 154980 h 2245516"/>
                <a:gd name="connsiteX25-1275" fmla="*/ 1608082 w 2408803"/>
                <a:gd name="connsiteY25-1276" fmla="*/ 214101 h 2245516"/>
                <a:gd name="connsiteX26-1277" fmla="*/ 1655380 w 2408803"/>
                <a:gd name="connsiteY26-1278" fmla="*/ 237749 h 2245516"/>
                <a:gd name="connsiteX27-1279" fmla="*/ 1702676 w 2408803"/>
                <a:gd name="connsiteY27-1280" fmla="*/ 308694 h 2245516"/>
                <a:gd name="connsiteX28-1281" fmla="*/ 1730266 w 2408803"/>
                <a:gd name="connsiteY28-1282" fmla="*/ 430877 h 2245516"/>
                <a:gd name="connsiteX29-1283" fmla="*/ 1742090 w 2408803"/>
                <a:gd name="connsiteY29-1284" fmla="*/ 600356 h 2245516"/>
                <a:gd name="connsiteX30-1285" fmla="*/ 1722383 w 2408803"/>
                <a:gd name="connsiteY30-1286" fmla="*/ 694949 h 2245516"/>
                <a:gd name="connsiteX31-1287" fmla="*/ 1746031 w 2408803"/>
                <a:gd name="connsiteY31-1288" fmla="*/ 758011 h 2245516"/>
                <a:gd name="connsiteX32-1289" fmla="*/ 1702676 w 2408803"/>
                <a:gd name="connsiteY32-1290" fmla="*/ 899901 h 2245516"/>
                <a:gd name="connsiteX33-1291" fmla="*/ 1651438 w 2408803"/>
                <a:gd name="connsiteY33-1292" fmla="*/ 966904 h 2245516"/>
                <a:gd name="connsiteX34-1293" fmla="*/ 1651438 w 2408803"/>
                <a:gd name="connsiteY34-1294" fmla="*/ 966904 h 2245516"/>
                <a:gd name="connsiteX35-1295" fmla="*/ 1627790 w 2408803"/>
                <a:gd name="connsiteY35-1296" fmla="*/ 986611 h 2245516"/>
                <a:gd name="connsiteX36-1297" fmla="*/ 1604142 w 2408803"/>
                <a:gd name="connsiteY36-1298" fmla="*/ 1128501 h 2245516"/>
                <a:gd name="connsiteX37-1299" fmla="*/ 1533197 w 2408803"/>
                <a:gd name="connsiteY37-1300" fmla="*/ 1258566 h 2245516"/>
                <a:gd name="connsiteX38-1301" fmla="*/ 1509548 w 2408803"/>
                <a:gd name="connsiteY38-1302" fmla="*/ 1309804 h 2245516"/>
                <a:gd name="connsiteX39-1303" fmla="*/ 1525314 w 2408803"/>
                <a:gd name="connsiteY39-1304" fmla="*/ 1408339 h 2245516"/>
                <a:gd name="connsiteX40-1305" fmla="*/ 1592317 w 2408803"/>
                <a:gd name="connsiteY40-1306" fmla="*/ 1491108 h 2245516"/>
                <a:gd name="connsiteX41-1307" fmla="*/ 1848507 w 2408803"/>
                <a:gd name="connsiteY41-1308" fmla="*/ 1550228 h 2245516"/>
                <a:gd name="connsiteX42-1309" fmla="*/ 2077107 w 2408803"/>
                <a:gd name="connsiteY42-1310" fmla="*/ 1609349 h 2245516"/>
                <a:gd name="connsiteX43-1311" fmla="*/ 2211114 w 2408803"/>
                <a:gd name="connsiteY43-1312" fmla="*/ 1652704 h 2245516"/>
                <a:gd name="connsiteX44-1313" fmla="*/ 2325414 w 2408803"/>
                <a:gd name="connsiteY44-1314" fmla="*/ 1696059 h 2245516"/>
                <a:gd name="connsiteX45-1315" fmla="*/ 2360886 w 2408803"/>
                <a:gd name="connsiteY45-1316" fmla="*/ 1849773 h 2245516"/>
                <a:gd name="connsiteX46-1317" fmla="*/ 2388476 w 2408803"/>
                <a:gd name="connsiteY46-1318" fmla="*/ 2050783 h 2245516"/>
                <a:gd name="connsiteX47-1319" fmla="*/ 2408183 w 2408803"/>
                <a:gd name="connsiteY47-1320" fmla="*/ 2232087 h 2245516"/>
                <a:gd name="connsiteX48-1321" fmla="*/ 2404242 w 2408803"/>
                <a:gd name="connsiteY48-1322" fmla="*/ 2232087 h 2245516"/>
                <a:gd name="connsiteX49-1323" fmla="*/ 1229711 w 2408803"/>
                <a:gd name="connsiteY49-1324" fmla="*/ 2236027 h 2245516"/>
                <a:gd name="connsiteX50-1325" fmla="*/ 0 w 2408803"/>
                <a:gd name="connsiteY50-1326" fmla="*/ 2232087 h 2245516"/>
                <a:gd name="connsiteX0-1327" fmla="*/ 0 w 2408803"/>
                <a:gd name="connsiteY0-1328" fmla="*/ 2232087 h 2245516"/>
                <a:gd name="connsiteX1-1329" fmla="*/ 59121 w 2408803"/>
                <a:gd name="connsiteY1-1330" fmla="*/ 1834008 h 2245516"/>
                <a:gd name="connsiteX2-1331" fmla="*/ 106417 w 2408803"/>
                <a:gd name="connsiteY2-1332" fmla="*/ 1692118 h 2245516"/>
                <a:gd name="connsiteX3-1333" fmla="*/ 220717 w 2408803"/>
                <a:gd name="connsiteY3-1334" fmla="*/ 1636939 h 2245516"/>
                <a:gd name="connsiteX4-1335" fmla="*/ 855280 w 2408803"/>
                <a:gd name="connsiteY4-1336" fmla="*/ 1455635 h 2245516"/>
                <a:gd name="connsiteX5-1337" fmla="*/ 878929 w 2408803"/>
                <a:gd name="connsiteY5-1338" fmla="*/ 1400457 h 2245516"/>
                <a:gd name="connsiteX6-1339" fmla="*/ 902576 w 2408803"/>
                <a:gd name="connsiteY6-1340" fmla="*/ 1364983 h 2245516"/>
                <a:gd name="connsiteX7-1341" fmla="*/ 890752 w 2408803"/>
                <a:gd name="connsiteY7-1342" fmla="*/ 1254625 h 2245516"/>
                <a:gd name="connsiteX8-1343" fmla="*/ 827690 w 2408803"/>
                <a:gd name="connsiteY8-1344" fmla="*/ 1160032 h 2245516"/>
                <a:gd name="connsiteX9-1345" fmla="*/ 780393 w 2408803"/>
                <a:gd name="connsiteY9-1346" fmla="*/ 1053614 h 2245516"/>
                <a:gd name="connsiteX10-1347" fmla="*/ 772511 w 2408803"/>
                <a:gd name="connsiteY10-1348" fmla="*/ 970846 h 2245516"/>
                <a:gd name="connsiteX11-1349" fmla="*/ 737038 w 2408803"/>
                <a:gd name="connsiteY11-1350" fmla="*/ 939314 h 2245516"/>
                <a:gd name="connsiteX12-1351" fmla="*/ 685800 w 2408803"/>
                <a:gd name="connsiteY12-1352" fmla="*/ 852604 h 2245516"/>
                <a:gd name="connsiteX13-1353" fmla="*/ 673976 w 2408803"/>
                <a:gd name="connsiteY13-1354" fmla="*/ 742246 h 2245516"/>
                <a:gd name="connsiteX14-1355" fmla="*/ 693683 w 2408803"/>
                <a:gd name="connsiteY14-1356" fmla="*/ 687066 h 2245516"/>
                <a:gd name="connsiteX15-1357" fmla="*/ 681859 w 2408803"/>
                <a:gd name="connsiteY15-1358" fmla="*/ 596414 h 2245516"/>
                <a:gd name="connsiteX16-1359" fmla="*/ 670035 w 2408803"/>
                <a:gd name="connsiteY16-1360" fmla="*/ 501821 h 2245516"/>
                <a:gd name="connsiteX17-1361" fmla="*/ 701566 w 2408803"/>
                <a:gd name="connsiteY17-1362" fmla="*/ 332342 h 2245516"/>
                <a:gd name="connsiteX18-1363" fmla="*/ 752804 w 2408803"/>
                <a:gd name="connsiteY18-1364" fmla="*/ 210159 h 2245516"/>
                <a:gd name="connsiteX19-1365" fmla="*/ 847397 w 2408803"/>
                <a:gd name="connsiteY19-1366" fmla="*/ 127390 h 2245516"/>
                <a:gd name="connsiteX20-1367" fmla="*/ 1056290 w 2408803"/>
                <a:gd name="connsiteY20-1368" fmla="*/ 20973 h 2245516"/>
                <a:gd name="connsiteX21-1369" fmla="*/ 1269124 w 2408803"/>
                <a:gd name="connsiteY21-1370" fmla="*/ 1266 h 2245516"/>
                <a:gd name="connsiteX22-1371" fmla="*/ 1438604 w 2408803"/>
                <a:gd name="connsiteY22-1372" fmla="*/ 40680 h 2245516"/>
                <a:gd name="connsiteX23-1373" fmla="*/ 1552904 w 2408803"/>
                <a:gd name="connsiteY23-1374" fmla="*/ 99801 h 2245516"/>
                <a:gd name="connsiteX24-1375" fmla="*/ 1596259 w 2408803"/>
                <a:gd name="connsiteY24-1376" fmla="*/ 154980 h 2245516"/>
                <a:gd name="connsiteX25-1377" fmla="*/ 1608082 w 2408803"/>
                <a:gd name="connsiteY25-1378" fmla="*/ 214101 h 2245516"/>
                <a:gd name="connsiteX26-1379" fmla="*/ 1655380 w 2408803"/>
                <a:gd name="connsiteY26-1380" fmla="*/ 237749 h 2245516"/>
                <a:gd name="connsiteX27-1381" fmla="*/ 1702676 w 2408803"/>
                <a:gd name="connsiteY27-1382" fmla="*/ 308694 h 2245516"/>
                <a:gd name="connsiteX28-1383" fmla="*/ 1730266 w 2408803"/>
                <a:gd name="connsiteY28-1384" fmla="*/ 430877 h 2245516"/>
                <a:gd name="connsiteX29-1385" fmla="*/ 1742090 w 2408803"/>
                <a:gd name="connsiteY29-1386" fmla="*/ 600356 h 2245516"/>
                <a:gd name="connsiteX30-1387" fmla="*/ 1722383 w 2408803"/>
                <a:gd name="connsiteY30-1388" fmla="*/ 694949 h 2245516"/>
                <a:gd name="connsiteX31-1389" fmla="*/ 1746031 w 2408803"/>
                <a:gd name="connsiteY31-1390" fmla="*/ 758011 h 2245516"/>
                <a:gd name="connsiteX32-1391" fmla="*/ 1702676 w 2408803"/>
                <a:gd name="connsiteY32-1392" fmla="*/ 899901 h 2245516"/>
                <a:gd name="connsiteX33-1393" fmla="*/ 1651438 w 2408803"/>
                <a:gd name="connsiteY33-1394" fmla="*/ 966904 h 2245516"/>
                <a:gd name="connsiteX34-1395" fmla="*/ 1651438 w 2408803"/>
                <a:gd name="connsiteY34-1396" fmla="*/ 966904 h 2245516"/>
                <a:gd name="connsiteX35-1397" fmla="*/ 1627790 w 2408803"/>
                <a:gd name="connsiteY35-1398" fmla="*/ 986611 h 2245516"/>
                <a:gd name="connsiteX36-1399" fmla="*/ 1604142 w 2408803"/>
                <a:gd name="connsiteY36-1400" fmla="*/ 1128501 h 2245516"/>
                <a:gd name="connsiteX37-1401" fmla="*/ 1533197 w 2408803"/>
                <a:gd name="connsiteY37-1402" fmla="*/ 1258566 h 2245516"/>
                <a:gd name="connsiteX38-1403" fmla="*/ 1509548 w 2408803"/>
                <a:gd name="connsiteY38-1404" fmla="*/ 1309804 h 2245516"/>
                <a:gd name="connsiteX39-1405" fmla="*/ 1525314 w 2408803"/>
                <a:gd name="connsiteY39-1406" fmla="*/ 1408339 h 2245516"/>
                <a:gd name="connsiteX40-1407" fmla="*/ 1548962 w 2408803"/>
                <a:gd name="connsiteY40-1408" fmla="*/ 1439871 h 2245516"/>
                <a:gd name="connsiteX41-1409" fmla="*/ 1592317 w 2408803"/>
                <a:gd name="connsiteY41-1410" fmla="*/ 1491108 h 2245516"/>
                <a:gd name="connsiteX42-1411" fmla="*/ 1848507 w 2408803"/>
                <a:gd name="connsiteY42-1412" fmla="*/ 1550228 h 2245516"/>
                <a:gd name="connsiteX43-1413" fmla="*/ 2077107 w 2408803"/>
                <a:gd name="connsiteY43-1414" fmla="*/ 1609349 h 2245516"/>
                <a:gd name="connsiteX44-1415" fmla="*/ 2211114 w 2408803"/>
                <a:gd name="connsiteY44-1416" fmla="*/ 1652704 h 2245516"/>
                <a:gd name="connsiteX45-1417" fmla="*/ 2325414 w 2408803"/>
                <a:gd name="connsiteY45-1418" fmla="*/ 1696059 h 2245516"/>
                <a:gd name="connsiteX46-1419" fmla="*/ 2360886 w 2408803"/>
                <a:gd name="connsiteY46-1420" fmla="*/ 1849773 h 2245516"/>
                <a:gd name="connsiteX47-1421" fmla="*/ 2388476 w 2408803"/>
                <a:gd name="connsiteY47-1422" fmla="*/ 2050783 h 2245516"/>
                <a:gd name="connsiteX48-1423" fmla="*/ 2408183 w 2408803"/>
                <a:gd name="connsiteY48-1424" fmla="*/ 2232087 h 2245516"/>
                <a:gd name="connsiteX49-1425" fmla="*/ 2404242 w 2408803"/>
                <a:gd name="connsiteY49-1426" fmla="*/ 2232087 h 2245516"/>
                <a:gd name="connsiteX50-1427" fmla="*/ 1229711 w 2408803"/>
                <a:gd name="connsiteY50-1428" fmla="*/ 2236027 h 2245516"/>
                <a:gd name="connsiteX51" fmla="*/ 0 w 2408803"/>
                <a:gd name="connsiteY51" fmla="*/ 2232087 h 2245516"/>
                <a:gd name="connsiteX0-1429" fmla="*/ 0 w 2408803"/>
                <a:gd name="connsiteY0-1430" fmla="*/ 2232087 h 2245516"/>
                <a:gd name="connsiteX1-1431" fmla="*/ 59121 w 2408803"/>
                <a:gd name="connsiteY1-1432" fmla="*/ 1834008 h 2245516"/>
                <a:gd name="connsiteX2-1433" fmla="*/ 106417 w 2408803"/>
                <a:gd name="connsiteY2-1434" fmla="*/ 1692118 h 2245516"/>
                <a:gd name="connsiteX3-1435" fmla="*/ 220717 w 2408803"/>
                <a:gd name="connsiteY3-1436" fmla="*/ 1636939 h 2245516"/>
                <a:gd name="connsiteX4-1437" fmla="*/ 855280 w 2408803"/>
                <a:gd name="connsiteY4-1438" fmla="*/ 1455635 h 2245516"/>
                <a:gd name="connsiteX5-1439" fmla="*/ 878929 w 2408803"/>
                <a:gd name="connsiteY5-1440" fmla="*/ 1400457 h 2245516"/>
                <a:gd name="connsiteX6-1441" fmla="*/ 902576 w 2408803"/>
                <a:gd name="connsiteY6-1442" fmla="*/ 1364983 h 2245516"/>
                <a:gd name="connsiteX7-1443" fmla="*/ 890752 w 2408803"/>
                <a:gd name="connsiteY7-1444" fmla="*/ 1254625 h 2245516"/>
                <a:gd name="connsiteX8-1445" fmla="*/ 827690 w 2408803"/>
                <a:gd name="connsiteY8-1446" fmla="*/ 1160032 h 2245516"/>
                <a:gd name="connsiteX9-1447" fmla="*/ 780393 w 2408803"/>
                <a:gd name="connsiteY9-1448" fmla="*/ 1053614 h 2245516"/>
                <a:gd name="connsiteX10-1449" fmla="*/ 772511 w 2408803"/>
                <a:gd name="connsiteY10-1450" fmla="*/ 970846 h 2245516"/>
                <a:gd name="connsiteX11-1451" fmla="*/ 737038 w 2408803"/>
                <a:gd name="connsiteY11-1452" fmla="*/ 939314 h 2245516"/>
                <a:gd name="connsiteX12-1453" fmla="*/ 685800 w 2408803"/>
                <a:gd name="connsiteY12-1454" fmla="*/ 852604 h 2245516"/>
                <a:gd name="connsiteX13-1455" fmla="*/ 673976 w 2408803"/>
                <a:gd name="connsiteY13-1456" fmla="*/ 742246 h 2245516"/>
                <a:gd name="connsiteX14-1457" fmla="*/ 693683 w 2408803"/>
                <a:gd name="connsiteY14-1458" fmla="*/ 687066 h 2245516"/>
                <a:gd name="connsiteX15-1459" fmla="*/ 681859 w 2408803"/>
                <a:gd name="connsiteY15-1460" fmla="*/ 596414 h 2245516"/>
                <a:gd name="connsiteX16-1461" fmla="*/ 670035 w 2408803"/>
                <a:gd name="connsiteY16-1462" fmla="*/ 501821 h 2245516"/>
                <a:gd name="connsiteX17-1463" fmla="*/ 701566 w 2408803"/>
                <a:gd name="connsiteY17-1464" fmla="*/ 332342 h 2245516"/>
                <a:gd name="connsiteX18-1465" fmla="*/ 752804 w 2408803"/>
                <a:gd name="connsiteY18-1466" fmla="*/ 210159 h 2245516"/>
                <a:gd name="connsiteX19-1467" fmla="*/ 847397 w 2408803"/>
                <a:gd name="connsiteY19-1468" fmla="*/ 127390 h 2245516"/>
                <a:gd name="connsiteX20-1469" fmla="*/ 1056290 w 2408803"/>
                <a:gd name="connsiteY20-1470" fmla="*/ 20973 h 2245516"/>
                <a:gd name="connsiteX21-1471" fmla="*/ 1269124 w 2408803"/>
                <a:gd name="connsiteY21-1472" fmla="*/ 1266 h 2245516"/>
                <a:gd name="connsiteX22-1473" fmla="*/ 1438604 w 2408803"/>
                <a:gd name="connsiteY22-1474" fmla="*/ 40680 h 2245516"/>
                <a:gd name="connsiteX23-1475" fmla="*/ 1552904 w 2408803"/>
                <a:gd name="connsiteY23-1476" fmla="*/ 99801 h 2245516"/>
                <a:gd name="connsiteX24-1477" fmla="*/ 1596259 w 2408803"/>
                <a:gd name="connsiteY24-1478" fmla="*/ 154980 h 2245516"/>
                <a:gd name="connsiteX25-1479" fmla="*/ 1608082 w 2408803"/>
                <a:gd name="connsiteY25-1480" fmla="*/ 214101 h 2245516"/>
                <a:gd name="connsiteX26-1481" fmla="*/ 1655380 w 2408803"/>
                <a:gd name="connsiteY26-1482" fmla="*/ 237749 h 2245516"/>
                <a:gd name="connsiteX27-1483" fmla="*/ 1702676 w 2408803"/>
                <a:gd name="connsiteY27-1484" fmla="*/ 308694 h 2245516"/>
                <a:gd name="connsiteX28-1485" fmla="*/ 1730266 w 2408803"/>
                <a:gd name="connsiteY28-1486" fmla="*/ 430877 h 2245516"/>
                <a:gd name="connsiteX29-1487" fmla="*/ 1742090 w 2408803"/>
                <a:gd name="connsiteY29-1488" fmla="*/ 600356 h 2245516"/>
                <a:gd name="connsiteX30-1489" fmla="*/ 1722383 w 2408803"/>
                <a:gd name="connsiteY30-1490" fmla="*/ 694949 h 2245516"/>
                <a:gd name="connsiteX31-1491" fmla="*/ 1746031 w 2408803"/>
                <a:gd name="connsiteY31-1492" fmla="*/ 758011 h 2245516"/>
                <a:gd name="connsiteX32-1493" fmla="*/ 1702676 w 2408803"/>
                <a:gd name="connsiteY32-1494" fmla="*/ 899901 h 2245516"/>
                <a:gd name="connsiteX33-1495" fmla="*/ 1651438 w 2408803"/>
                <a:gd name="connsiteY33-1496" fmla="*/ 966904 h 2245516"/>
                <a:gd name="connsiteX34-1497" fmla="*/ 1651438 w 2408803"/>
                <a:gd name="connsiteY34-1498" fmla="*/ 966904 h 2245516"/>
                <a:gd name="connsiteX35-1499" fmla="*/ 1627790 w 2408803"/>
                <a:gd name="connsiteY35-1500" fmla="*/ 986611 h 2245516"/>
                <a:gd name="connsiteX36-1501" fmla="*/ 1604142 w 2408803"/>
                <a:gd name="connsiteY36-1502" fmla="*/ 1128501 h 2245516"/>
                <a:gd name="connsiteX37-1503" fmla="*/ 1533197 w 2408803"/>
                <a:gd name="connsiteY37-1504" fmla="*/ 1258566 h 2245516"/>
                <a:gd name="connsiteX38-1505" fmla="*/ 1509548 w 2408803"/>
                <a:gd name="connsiteY38-1506" fmla="*/ 1309804 h 2245516"/>
                <a:gd name="connsiteX39-1507" fmla="*/ 1525314 w 2408803"/>
                <a:gd name="connsiteY39-1508" fmla="*/ 1408339 h 2245516"/>
                <a:gd name="connsiteX40-1509" fmla="*/ 1548962 w 2408803"/>
                <a:gd name="connsiteY40-1510" fmla="*/ 1439871 h 2245516"/>
                <a:gd name="connsiteX41-1511" fmla="*/ 1600199 w 2408803"/>
                <a:gd name="connsiteY41-1512" fmla="*/ 1479284 h 2245516"/>
                <a:gd name="connsiteX42-1513" fmla="*/ 1848507 w 2408803"/>
                <a:gd name="connsiteY42-1514" fmla="*/ 1550228 h 2245516"/>
                <a:gd name="connsiteX43-1515" fmla="*/ 2077107 w 2408803"/>
                <a:gd name="connsiteY43-1516" fmla="*/ 1609349 h 2245516"/>
                <a:gd name="connsiteX44-1517" fmla="*/ 2211114 w 2408803"/>
                <a:gd name="connsiteY44-1518" fmla="*/ 1652704 h 2245516"/>
                <a:gd name="connsiteX45-1519" fmla="*/ 2325414 w 2408803"/>
                <a:gd name="connsiteY45-1520" fmla="*/ 1696059 h 2245516"/>
                <a:gd name="connsiteX46-1521" fmla="*/ 2360886 w 2408803"/>
                <a:gd name="connsiteY46-1522" fmla="*/ 1849773 h 2245516"/>
                <a:gd name="connsiteX47-1523" fmla="*/ 2388476 w 2408803"/>
                <a:gd name="connsiteY47-1524" fmla="*/ 2050783 h 2245516"/>
                <a:gd name="connsiteX48-1525" fmla="*/ 2408183 w 2408803"/>
                <a:gd name="connsiteY48-1526" fmla="*/ 2232087 h 2245516"/>
                <a:gd name="connsiteX49-1527" fmla="*/ 2404242 w 2408803"/>
                <a:gd name="connsiteY49-1528" fmla="*/ 2232087 h 2245516"/>
                <a:gd name="connsiteX50-1529" fmla="*/ 1229711 w 2408803"/>
                <a:gd name="connsiteY50-1530" fmla="*/ 2236027 h 2245516"/>
                <a:gd name="connsiteX51-1531" fmla="*/ 0 w 2408803"/>
                <a:gd name="connsiteY51-1532" fmla="*/ 2232087 h 2245516"/>
                <a:gd name="connsiteX0-1533" fmla="*/ 0 w 2408803"/>
                <a:gd name="connsiteY0-1534" fmla="*/ 2232087 h 2245516"/>
                <a:gd name="connsiteX1-1535" fmla="*/ 59121 w 2408803"/>
                <a:gd name="connsiteY1-1536" fmla="*/ 1834008 h 2245516"/>
                <a:gd name="connsiteX2-1537" fmla="*/ 106417 w 2408803"/>
                <a:gd name="connsiteY2-1538" fmla="*/ 1692118 h 2245516"/>
                <a:gd name="connsiteX3-1539" fmla="*/ 220717 w 2408803"/>
                <a:gd name="connsiteY3-1540" fmla="*/ 1636939 h 2245516"/>
                <a:gd name="connsiteX4-1541" fmla="*/ 855280 w 2408803"/>
                <a:gd name="connsiteY4-1542" fmla="*/ 1455635 h 2245516"/>
                <a:gd name="connsiteX5-1543" fmla="*/ 878929 w 2408803"/>
                <a:gd name="connsiteY5-1544" fmla="*/ 1400457 h 2245516"/>
                <a:gd name="connsiteX6-1545" fmla="*/ 902576 w 2408803"/>
                <a:gd name="connsiteY6-1546" fmla="*/ 1364983 h 2245516"/>
                <a:gd name="connsiteX7-1547" fmla="*/ 890752 w 2408803"/>
                <a:gd name="connsiteY7-1548" fmla="*/ 1254625 h 2245516"/>
                <a:gd name="connsiteX8-1549" fmla="*/ 827690 w 2408803"/>
                <a:gd name="connsiteY8-1550" fmla="*/ 1160032 h 2245516"/>
                <a:gd name="connsiteX9-1551" fmla="*/ 780393 w 2408803"/>
                <a:gd name="connsiteY9-1552" fmla="*/ 1053614 h 2245516"/>
                <a:gd name="connsiteX10-1553" fmla="*/ 772511 w 2408803"/>
                <a:gd name="connsiteY10-1554" fmla="*/ 970846 h 2245516"/>
                <a:gd name="connsiteX11-1555" fmla="*/ 737038 w 2408803"/>
                <a:gd name="connsiteY11-1556" fmla="*/ 939314 h 2245516"/>
                <a:gd name="connsiteX12-1557" fmla="*/ 685800 w 2408803"/>
                <a:gd name="connsiteY12-1558" fmla="*/ 852604 h 2245516"/>
                <a:gd name="connsiteX13-1559" fmla="*/ 673976 w 2408803"/>
                <a:gd name="connsiteY13-1560" fmla="*/ 742246 h 2245516"/>
                <a:gd name="connsiteX14-1561" fmla="*/ 693683 w 2408803"/>
                <a:gd name="connsiteY14-1562" fmla="*/ 687066 h 2245516"/>
                <a:gd name="connsiteX15-1563" fmla="*/ 681859 w 2408803"/>
                <a:gd name="connsiteY15-1564" fmla="*/ 596414 h 2245516"/>
                <a:gd name="connsiteX16-1565" fmla="*/ 670035 w 2408803"/>
                <a:gd name="connsiteY16-1566" fmla="*/ 501821 h 2245516"/>
                <a:gd name="connsiteX17-1567" fmla="*/ 701566 w 2408803"/>
                <a:gd name="connsiteY17-1568" fmla="*/ 332342 h 2245516"/>
                <a:gd name="connsiteX18-1569" fmla="*/ 752804 w 2408803"/>
                <a:gd name="connsiteY18-1570" fmla="*/ 210159 h 2245516"/>
                <a:gd name="connsiteX19-1571" fmla="*/ 847397 w 2408803"/>
                <a:gd name="connsiteY19-1572" fmla="*/ 127390 h 2245516"/>
                <a:gd name="connsiteX20-1573" fmla="*/ 1056290 w 2408803"/>
                <a:gd name="connsiteY20-1574" fmla="*/ 20973 h 2245516"/>
                <a:gd name="connsiteX21-1575" fmla="*/ 1269124 w 2408803"/>
                <a:gd name="connsiteY21-1576" fmla="*/ 1266 h 2245516"/>
                <a:gd name="connsiteX22-1577" fmla="*/ 1438604 w 2408803"/>
                <a:gd name="connsiteY22-1578" fmla="*/ 40680 h 2245516"/>
                <a:gd name="connsiteX23-1579" fmla="*/ 1552904 w 2408803"/>
                <a:gd name="connsiteY23-1580" fmla="*/ 99801 h 2245516"/>
                <a:gd name="connsiteX24-1581" fmla="*/ 1596259 w 2408803"/>
                <a:gd name="connsiteY24-1582" fmla="*/ 154980 h 2245516"/>
                <a:gd name="connsiteX25-1583" fmla="*/ 1608082 w 2408803"/>
                <a:gd name="connsiteY25-1584" fmla="*/ 214101 h 2245516"/>
                <a:gd name="connsiteX26-1585" fmla="*/ 1655380 w 2408803"/>
                <a:gd name="connsiteY26-1586" fmla="*/ 237749 h 2245516"/>
                <a:gd name="connsiteX27-1587" fmla="*/ 1702676 w 2408803"/>
                <a:gd name="connsiteY27-1588" fmla="*/ 308694 h 2245516"/>
                <a:gd name="connsiteX28-1589" fmla="*/ 1730266 w 2408803"/>
                <a:gd name="connsiteY28-1590" fmla="*/ 430877 h 2245516"/>
                <a:gd name="connsiteX29-1591" fmla="*/ 1742090 w 2408803"/>
                <a:gd name="connsiteY29-1592" fmla="*/ 600356 h 2245516"/>
                <a:gd name="connsiteX30-1593" fmla="*/ 1722383 w 2408803"/>
                <a:gd name="connsiteY30-1594" fmla="*/ 694949 h 2245516"/>
                <a:gd name="connsiteX31-1595" fmla="*/ 1746031 w 2408803"/>
                <a:gd name="connsiteY31-1596" fmla="*/ 758011 h 2245516"/>
                <a:gd name="connsiteX32-1597" fmla="*/ 1702676 w 2408803"/>
                <a:gd name="connsiteY32-1598" fmla="*/ 899901 h 2245516"/>
                <a:gd name="connsiteX33-1599" fmla="*/ 1651438 w 2408803"/>
                <a:gd name="connsiteY33-1600" fmla="*/ 966904 h 2245516"/>
                <a:gd name="connsiteX34-1601" fmla="*/ 1651438 w 2408803"/>
                <a:gd name="connsiteY34-1602" fmla="*/ 966904 h 2245516"/>
                <a:gd name="connsiteX35-1603" fmla="*/ 1627790 w 2408803"/>
                <a:gd name="connsiteY35-1604" fmla="*/ 986611 h 2245516"/>
                <a:gd name="connsiteX36-1605" fmla="*/ 1604142 w 2408803"/>
                <a:gd name="connsiteY36-1606" fmla="*/ 1128501 h 2245516"/>
                <a:gd name="connsiteX37-1607" fmla="*/ 1533197 w 2408803"/>
                <a:gd name="connsiteY37-1608" fmla="*/ 1258566 h 2245516"/>
                <a:gd name="connsiteX38-1609" fmla="*/ 1509548 w 2408803"/>
                <a:gd name="connsiteY38-1610" fmla="*/ 1309804 h 2245516"/>
                <a:gd name="connsiteX39-1611" fmla="*/ 1525314 w 2408803"/>
                <a:gd name="connsiteY39-1612" fmla="*/ 1408339 h 2245516"/>
                <a:gd name="connsiteX40-1613" fmla="*/ 1560786 w 2408803"/>
                <a:gd name="connsiteY40-1614" fmla="*/ 1424106 h 2245516"/>
                <a:gd name="connsiteX41-1615" fmla="*/ 1600199 w 2408803"/>
                <a:gd name="connsiteY41-1616" fmla="*/ 1479284 h 2245516"/>
                <a:gd name="connsiteX42-1617" fmla="*/ 1848507 w 2408803"/>
                <a:gd name="connsiteY42-1618" fmla="*/ 1550228 h 2245516"/>
                <a:gd name="connsiteX43-1619" fmla="*/ 2077107 w 2408803"/>
                <a:gd name="connsiteY43-1620" fmla="*/ 1609349 h 2245516"/>
                <a:gd name="connsiteX44-1621" fmla="*/ 2211114 w 2408803"/>
                <a:gd name="connsiteY44-1622" fmla="*/ 1652704 h 2245516"/>
                <a:gd name="connsiteX45-1623" fmla="*/ 2325414 w 2408803"/>
                <a:gd name="connsiteY45-1624" fmla="*/ 1696059 h 2245516"/>
                <a:gd name="connsiteX46-1625" fmla="*/ 2360886 w 2408803"/>
                <a:gd name="connsiteY46-1626" fmla="*/ 1849773 h 2245516"/>
                <a:gd name="connsiteX47-1627" fmla="*/ 2388476 w 2408803"/>
                <a:gd name="connsiteY47-1628" fmla="*/ 2050783 h 2245516"/>
                <a:gd name="connsiteX48-1629" fmla="*/ 2408183 w 2408803"/>
                <a:gd name="connsiteY48-1630" fmla="*/ 2232087 h 2245516"/>
                <a:gd name="connsiteX49-1631" fmla="*/ 2404242 w 2408803"/>
                <a:gd name="connsiteY49-1632" fmla="*/ 2232087 h 2245516"/>
                <a:gd name="connsiteX50-1633" fmla="*/ 1229711 w 2408803"/>
                <a:gd name="connsiteY50-1634" fmla="*/ 2236027 h 2245516"/>
                <a:gd name="connsiteX51-1635" fmla="*/ 0 w 2408803"/>
                <a:gd name="connsiteY51-1636" fmla="*/ 2232087 h 22455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531" y="connsiteY51-1532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-1" fmla="*/ 1212 w 152735"/>
                <a:gd name="connsiteY0-2" fmla="*/ 21993 h 633872"/>
                <a:gd name="connsiteX1-3" fmla="*/ 105427 w 152735"/>
                <a:gd name="connsiteY1-4" fmla="*/ 112761 h 633872"/>
                <a:gd name="connsiteX2-5" fmla="*/ 115512 w 152735"/>
                <a:gd name="connsiteY2-6" fmla="*/ 169911 h 633872"/>
                <a:gd name="connsiteX3-7" fmla="*/ 152492 w 152735"/>
                <a:gd name="connsiteY3-8" fmla="*/ 206890 h 633872"/>
                <a:gd name="connsiteX4-9" fmla="*/ 95342 w 152735"/>
                <a:gd name="connsiteY4-10" fmla="*/ 586770 h 633872"/>
                <a:gd name="connsiteX5-11" fmla="*/ 51639 w 152735"/>
                <a:gd name="connsiteY5-12" fmla="*/ 566599 h 633872"/>
                <a:gd name="connsiteX6-13" fmla="*/ 1212 w 152735"/>
                <a:gd name="connsiteY6-14" fmla="*/ 21993 h 633872"/>
                <a:gd name="connsiteX0-15" fmla="*/ 1212 w 152492"/>
                <a:gd name="connsiteY0-16" fmla="*/ 21993 h 633872"/>
                <a:gd name="connsiteX1-17" fmla="*/ 105427 w 152492"/>
                <a:gd name="connsiteY1-18" fmla="*/ 112761 h 633872"/>
                <a:gd name="connsiteX2-19" fmla="*/ 115512 w 152492"/>
                <a:gd name="connsiteY2-20" fmla="*/ 169911 h 633872"/>
                <a:gd name="connsiteX3-21" fmla="*/ 152492 w 152492"/>
                <a:gd name="connsiteY3-22" fmla="*/ 206890 h 633872"/>
                <a:gd name="connsiteX4-23" fmla="*/ 95342 w 152492"/>
                <a:gd name="connsiteY4-24" fmla="*/ 586770 h 633872"/>
                <a:gd name="connsiteX5-25" fmla="*/ 51639 w 152492"/>
                <a:gd name="connsiteY5-26" fmla="*/ 566599 h 633872"/>
                <a:gd name="connsiteX6-27" fmla="*/ 1212 w 152492"/>
                <a:gd name="connsiteY6-28" fmla="*/ 21993 h 633872"/>
                <a:gd name="connsiteX0-29" fmla="*/ 1212 w 152492"/>
                <a:gd name="connsiteY0-30" fmla="*/ 21993 h 633872"/>
                <a:gd name="connsiteX1-31" fmla="*/ 105427 w 152492"/>
                <a:gd name="connsiteY1-32" fmla="*/ 112761 h 633872"/>
                <a:gd name="connsiteX2-33" fmla="*/ 115512 w 152492"/>
                <a:gd name="connsiteY2-34" fmla="*/ 169911 h 633872"/>
                <a:gd name="connsiteX3-35" fmla="*/ 152492 w 152492"/>
                <a:gd name="connsiteY3-36" fmla="*/ 206890 h 633872"/>
                <a:gd name="connsiteX4-37" fmla="*/ 95342 w 152492"/>
                <a:gd name="connsiteY4-38" fmla="*/ 586770 h 633872"/>
                <a:gd name="connsiteX5-39" fmla="*/ 51639 w 152492"/>
                <a:gd name="connsiteY5-40" fmla="*/ 566599 h 633872"/>
                <a:gd name="connsiteX6-41" fmla="*/ 1212 w 152492"/>
                <a:gd name="connsiteY6-42" fmla="*/ 21993 h 633872"/>
                <a:gd name="connsiteX0-43" fmla="*/ 1212 w 152492"/>
                <a:gd name="connsiteY0-44" fmla="*/ 21993 h 633872"/>
                <a:gd name="connsiteX1-45" fmla="*/ 105427 w 152492"/>
                <a:gd name="connsiteY1-46" fmla="*/ 112761 h 633872"/>
                <a:gd name="connsiteX2-47" fmla="*/ 115512 w 152492"/>
                <a:gd name="connsiteY2-48" fmla="*/ 169911 h 633872"/>
                <a:gd name="connsiteX3-49" fmla="*/ 152492 w 152492"/>
                <a:gd name="connsiteY3-50" fmla="*/ 206890 h 633872"/>
                <a:gd name="connsiteX4-51" fmla="*/ 95342 w 152492"/>
                <a:gd name="connsiteY4-52" fmla="*/ 586770 h 633872"/>
                <a:gd name="connsiteX5-53" fmla="*/ 51639 w 152492"/>
                <a:gd name="connsiteY5-54" fmla="*/ 566599 h 633872"/>
                <a:gd name="connsiteX6-55" fmla="*/ 1212 w 152492"/>
                <a:gd name="connsiteY6-56" fmla="*/ 21993 h 633872"/>
                <a:gd name="connsiteX0-57" fmla="*/ 1212 w 152492"/>
                <a:gd name="connsiteY0-58" fmla="*/ 21993 h 633872"/>
                <a:gd name="connsiteX1-59" fmla="*/ 105427 w 152492"/>
                <a:gd name="connsiteY1-60" fmla="*/ 112761 h 633872"/>
                <a:gd name="connsiteX2-61" fmla="*/ 108789 w 152492"/>
                <a:gd name="connsiteY2-62" fmla="*/ 179996 h 633872"/>
                <a:gd name="connsiteX3-63" fmla="*/ 152492 w 152492"/>
                <a:gd name="connsiteY3-64" fmla="*/ 206890 h 633872"/>
                <a:gd name="connsiteX4-65" fmla="*/ 95342 w 152492"/>
                <a:gd name="connsiteY4-66" fmla="*/ 586770 h 633872"/>
                <a:gd name="connsiteX5-67" fmla="*/ 51639 w 152492"/>
                <a:gd name="connsiteY5-68" fmla="*/ 566599 h 633872"/>
                <a:gd name="connsiteX6-69" fmla="*/ 1212 w 152492"/>
                <a:gd name="connsiteY6-70" fmla="*/ 21993 h 633872"/>
                <a:gd name="connsiteX0-71" fmla="*/ 1212 w 152492"/>
                <a:gd name="connsiteY0-72" fmla="*/ 21993 h 633872"/>
                <a:gd name="connsiteX1-73" fmla="*/ 105427 w 152492"/>
                <a:gd name="connsiteY1-74" fmla="*/ 112761 h 633872"/>
                <a:gd name="connsiteX2-75" fmla="*/ 108789 w 152492"/>
                <a:gd name="connsiteY2-76" fmla="*/ 179996 h 633872"/>
                <a:gd name="connsiteX3-77" fmla="*/ 152492 w 152492"/>
                <a:gd name="connsiteY3-78" fmla="*/ 206890 h 633872"/>
                <a:gd name="connsiteX4-79" fmla="*/ 95342 w 152492"/>
                <a:gd name="connsiteY4-80" fmla="*/ 586770 h 633872"/>
                <a:gd name="connsiteX5-81" fmla="*/ 51639 w 152492"/>
                <a:gd name="connsiteY5-82" fmla="*/ 566599 h 633872"/>
                <a:gd name="connsiteX6-83" fmla="*/ 1212 w 152492"/>
                <a:gd name="connsiteY6-84" fmla="*/ 21993 h 633872"/>
                <a:gd name="connsiteX0-85" fmla="*/ 1212 w 152492"/>
                <a:gd name="connsiteY0-86" fmla="*/ 0 h 611879"/>
                <a:gd name="connsiteX1-87" fmla="*/ 105427 w 152492"/>
                <a:gd name="connsiteY1-88" fmla="*/ 90768 h 611879"/>
                <a:gd name="connsiteX2-89" fmla="*/ 108789 w 152492"/>
                <a:gd name="connsiteY2-90" fmla="*/ 158003 h 611879"/>
                <a:gd name="connsiteX3-91" fmla="*/ 152492 w 152492"/>
                <a:gd name="connsiteY3-92" fmla="*/ 184897 h 611879"/>
                <a:gd name="connsiteX4-93" fmla="*/ 95342 w 152492"/>
                <a:gd name="connsiteY4-94" fmla="*/ 564777 h 611879"/>
                <a:gd name="connsiteX5-95" fmla="*/ 51639 w 152492"/>
                <a:gd name="connsiteY5-96" fmla="*/ 544606 h 611879"/>
                <a:gd name="connsiteX6-97" fmla="*/ 1212 w 152492"/>
                <a:gd name="connsiteY6-98" fmla="*/ 0 h 611879"/>
                <a:gd name="connsiteX0-99" fmla="*/ 1212 w 152492"/>
                <a:gd name="connsiteY0-100" fmla="*/ 0 h 611879"/>
                <a:gd name="connsiteX1-101" fmla="*/ 95342 w 152492"/>
                <a:gd name="connsiteY1-102" fmla="*/ 90768 h 611879"/>
                <a:gd name="connsiteX2-103" fmla="*/ 108789 w 152492"/>
                <a:gd name="connsiteY2-104" fmla="*/ 158003 h 611879"/>
                <a:gd name="connsiteX3-105" fmla="*/ 152492 w 152492"/>
                <a:gd name="connsiteY3-106" fmla="*/ 184897 h 611879"/>
                <a:gd name="connsiteX4-107" fmla="*/ 95342 w 152492"/>
                <a:gd name="connsiteY4-108" fmla="*/ 564777 h 611879"/>
                <a:gd name="connsiteX5-109" fmla="*/ 51639 w 152492"/>
                <a:gd name="connsiteY5-110" fmla="*/ 544606 h 611879"/>
                <a:gd name="connsiteX6-111" fmla="*/ 1212 w 152492"/>
                <a:gd name="connsiteY6-112" fmla="*/ 0 h 611879"/>
                <a:gd name="connsiteX0-113" fmla="*/ 1212 w 152492"/>
                <a:gd name="connsiteY0-114" fmla="*/ 0 h 611879"/>
                <a:gd name="connsiteX1-115" fmla="*/ 95342 w 152492"/>
                <a:gd name="connsiteY1-116" fmla="*/ 90768 h 611879"/>
                <a:gd name="connsiteX2-117" fmla="*/ 108789 w 152492"/>
                <a:gd name="connsiteY2-118" fmla="*/ 158003 h 611879"/>
                <a:gd name="connsiteX3-119" fmla="*/ 152492 w 152492"/>
                <a:gd name="connsiteY3-120" fmla="*/ 184897 h 611879"/>
                <a:gd name="connsiteX4-121" fmla="*/ 95342 w 152492"/>
                <a:gd name="connsiteY4-122" fmla="*/ 564777 h 611879"/>
                <a:gd name="connsiteX5-123" fmla="*/ 51639 w 152492"/>
                <a:gd name="connsiteY5-124" fmla="*/ 544606 h 611879"/>
                <a:gd name="connsiteX6-125" fmla="*/ 1212 w 152492"/>
                <a:gd name="connsiteY6-126" fmla="*/ 0 h 611879"/>
                <a:gd name="connsiteX0-127" fmla="*/ 1212 w 152492"/>
                <a:gd name="connsiteY0-128" fmla="*/ 0 h 611879"/>
                <a:gd name="connsiteX1-129" fmla="*/ 95342 w 152492"/>
                <a:gd name="connsiteY1-130" fmla="*/ 90768 h 611879"/>
                <a:gd name="connsiteX2-131" fmla="*/ 108789 w 152492"/>
                <a:gd name="connsiteY2-132" fmla="*/ 158003 h 611879"/>
                <a:gd name="connsiteX3-133" fmla="*/ 152492 w 152492"/>
                <a:gd name="connsiteY3-134" fmla="*/ 184897 h 611879"/>
                <a:gd name="connsiteX4-135" fmla="*/ 95342 w 152492"/>
                <a:gd name="connsiteY4-136" fmla="*/ 564777 h 611879"/>
                <a:gd name="connsiteX5-137" fmla="*/ 51639 w 152492"/>
                <a:gd name="connsiteY5-138" fmla="*/ 544606 h 611879"/>
                <a:gd name="connsiteX6-139" fmla="*/ 1212 w 152492"/>
                <a:gd name="connsiteY6-140" fmla="*/ 0 h 611879"/>
                <a:gd name="connsiteX0-141" fmla="*/ 957 w 152237"/>
                <a:gd name="connsiteY0-142" fmla="*/ 0 h 616976"/>
                <a:gd name="connsiteX1-143" fmla="*/ 95087 w 152237"/>
                <a:gd name="connsiteY1-144" fmla="*/ 90768 h 616976"/>
                <a:gd name="connsiteX2-145" fmla="*/ 108534 w 152237"/>
                <a:gd name="connsiteY2-146" fmla="*/ 158003 h 616976"/>
                <a:gd name="connsiteX3-147" fmla="*/ 152237 w 152237"/>
                <a:gd name="connsiteY3-148" fmla="*/ 184897 h 616976"/>
                <a:gd name="connsiteX4-149" fmla="*/ 95087 w 152237"/>
                <a:gd name="connsiteY4-150" fmla="*/ 564777 h 616976"/>
                <a:gd name="connsiteX5-151" fmla="*/ 64831 w 152237"/>
                <a:gd name="connsiteY5-152" fmla="*/ 554691 h 616976"/>
                <a:gd name="connsiteX6-153" fmla="*/ 957 w 152237"/>
                <a:gd name="connsiteY6-154" fmla="*/ 0 h 616976"/>
                <a:gd name="connsiteX0-155" fmla="*/ 957 w 135428"/>
                <a:gd name="connsiteY0-156" fmla="*/ 0 h 616976"/>
                <a:gd name="connsiteX1-157" fmla="*/ 95087 w 135428"/>
                <a:gd name="connsiteY1-158" fmla="*/ 90768 h 616976"/>
                <a:gd name="connsiteX2-159" fmla="*/ 108534 w 135428"/>
                <a:gd name="connsiteY2-160" fmla="*/ 158003 h 616976"/>
                <a:gd name="connsiteX3-161" fmla="*/ 135428 w 135428"/>
                <a:gd name="connsiteY3-162" fmla="*/ 208429 h 616976"/>
                <a:gd name="connsiteX4-163" fmla="*/ 95087 w 135428"/>
                <a:gd name="connsiteY4-164" fmla="*/ 564777 h 616976"/>
                <a:gd name="connsiteX5-165" fmla="*/ 64831 w 135428"/>
                <a:gd name="connsiteY5-166" fmla="*/ 554691 h 616976"/>
                <a:gd name="connsiteX6-167" fmla="*/ 957 w 135428"/>
                <a:gd name="connsiteY6-168" fmla="*/ 0 h 616976"/>
                <a:gd name="connsiteX0-169" fmla="*/ 957 w 135428"/>
                <a:gd name="connsiteY0-170" fmla="*/ 0 h 616976"/>
                <a:gd name="connsiteX1-171" fmla="*/ 95087 w 135428"/>
                <a:gd name="connsiteY1-172" fmla="*/ 90768 h 616976"/>
                <a:gd name="connsiteX2-173" fmla="*/ 108534 w 135428"/>
                <a:gd name="connsiteY2-174" fmla="*/ 158003 h 616976"/>
                <a:gd name="connsiteX3-175" fmla="*/ 135428 w 135428"/>
                <a:gd name="connsiteY3-176" fmla="*/ 208429 h 616976"/>
                <a:gd name="connsiteX4-177" fmla="*/ 95087 w 135428"/>
                <a:gd name="connsiteY4-178" fmla="*/ 564777 h 616976"/>
                <a:gd name="connsiteX5-179" fmla="*/ 64831 w 135428"/>
                <a:gd name="connsiteY5-180" fmla="*/ 554691 h 616976"/>
                <a:gd name="connsiteX6-181" fmla="*/ 957 w 135428"/>
                <a:gd name="connsiteY6-182" fmla="*/ 0 h 616976"/>
                <a:gd name="connsiteX0-183" fmla="*/ 957 w 135428"/>
                <a:gd name="connsiteY0-184" fmla="*/ 0 h 616976"/>
                <a:gd name="connsiteX1-185" fmla="*/ 95087 w 135428"/>
                <a:gd name="connsiteY1-186" fmla="*/ 90768 h 616976"/>
                <a:gd name="connsiteX2-187" fmla="*/ 135428 w 135428"/>
                <a:gd name="connsiteY2-188" fmla="*/ 208429 h 616976"/>
                <a:gd name="connsiteX3-189" fmla="*/ 95087 w 135428"/>
                <a:gd name="connsiteY3-190" fmla="*/ 564777 h 616976"/>
                <a:gd name="connsiteX4-191" fmla="*/ 64831 w 135428"/>
                <a:gd name="connsiteY4-192" fmla="*/ 554691 h 616976"/>
                <a:gd name="connsiteX5-193" fmla="*/ 957 w 135428"/>
                <a:gd name="connsiteY5-194" fmla="*/ 0 h 616976"/>
                <a:gd name="connsiteX0-195" fmla="*/ 957 w 135428"/>
                <a:gd name="connsiteY0-196" fmla="*/ 0 h 616976"/>
                <a:gd name="connsiteX1-197" fmla="*/ 95087 w 135428"/>
                <a:gd name="connsiteY1-198" fmla="*/ 90768 h 616976"/>
                <a:gd name="connsiteX2-199" fmla="*/ 135428 w 135428"/>
                <a:gd name="connsiteY2-200" fmla="*/ 208429 h 616976"/>
                <a:gd name="connsiteX3-201" fmla="*/ 95087 w 135428"/>
                <a:gd name="connsiteY3-202" fmla="*/ 564777 h 616976"/>
                <a:gd name="connsiteX4-203" fmla="*/ 64831 w 135428"/>
                <a:gd name="connsiteY4-204" fmla="*/ 554691 h 616976"/>
                <a:gd name="connsiteX5-205" fmla="*/ 957 w 135428"/>
                <a:gd name="connsiteY5-206" fmla="*/ 0 h 616976"/>
                <a:gd name="connsiteX0-207" fmla="*/ 957 w 135428"/>
                <a:gd name="connsiteY0-208" fmla="*/ 0 h 616976"/>
                <a:gd name="connsiteX1-209" fmla="*/ 95087 w 135428"/>
                <a:gd name="connsiteY1-210" fmla="*/ 90768 h 616976"/>
                <a:gd name="connsiteX2-211" fmla="*/ 135428 w 135428"/>
                <a:gd name="connsiteY2-212" fmla="*/ 208429 h 616976"/>
                <a:gd name="connsiteX3-213" fmla="*/ 95087 w 135428"/>
                <a:gd name="connsiteY3-214" fmla="*/ 564777 h 616976"/>
                <a:gd name="connsiteX4-215" fmla="*/ 64831 w 135428"/>
                <a:gd name="connsiteY4-216" fmla="*/ 554691 h 616976"/>
                <a:gd name="connsiteX5-217" fmla="*/ 957 w 135428"/>
                <a:gd name="connsiteY5-218" fmla="*/ 0 h 6169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-1" fmla="*/ 1212 w 152735"/>
                <a:gd name="connsiteY0-2" fmla="*/ 21993 h 633872"/>
                <a:gd name="connsiteX1-3" fmla="*/ 105427 w 152735"/>
                <a:gd name="connsiteY1-4" fmla="*/ 112761 h 633872"/>
                <a:gd name="connsiteX2-5" fmla="*/ 115512 w 152735"/>
                <a:gd name="connsiteY2-6" fmla="*/ 169911 h 633872"/>
                <a:gd name="connsiteX3-7" fmla="*/ 152492 w 152735"/>
                <a:gd name="connsiteY3-8" fmla="*/ 206890 h 633872"/>
                <a:gd name="connsiteX4-9" fmla="*/ 95342 w 152735"/>
                <a:gd name="connsiteY4-10" fmla="*/ 586770 h 633872"/>
                <a:gd name="connsiteX5-11" fmla="*/ 51639 w 152735"/>
                <a:gd name="connsiteY5-12" fmla="*/ 566599 h 633872"/>
                <a:gd name="connsiteX6-13" fmla="*/ 1212 w 152735"/>
                <a:gd name="connsiteY6-14" fmla="*/ 21993 h 633872"/>
                <a:gd name="connsiteX0-15" fmla="*/ 1212 w 152492"/>
                <a:gd name="connsiteY0-16" fmla="*/ 21993 h 633872"/>
                <a:gd name="connsiteX1-17" fmla="*/ 105427 w 152492"/>
                <a:gd name="connsiteY1-18" fmla="*/ 112761 h 633872"/>
                <a:gd name="connsiteX2-19" fmla="*/ 115512 w 152492"/>
                <a:gd name="connsiteY2-20" fmla="*/ 169911 h 633872"/>
                <a:gd name="connsiteX3-21" fmla="*/ 152492 w 152492"/>
                <a:gd name="connsiteY3-22" fmla="*/ 206890 h 633872"/>
                <a:gd name="connsiteX4-23" fmla="*/ 95342 w 152492"/>
                <a:gd name="connsiteY4-24" fmla="*/ 586770 h 633872"/>
                <a:gd name="connsiteX5-25" fmla="*/ 51639 w 152492"/>
                <a:gd name="connsiteY5-26" fmla="*/ 566599 h 633872"/>
                <a:gd name="connsiteX6-27" fmla="*/ 1212 w 152492"/>
                <a:gd name="connsiteY6-28" fmla="*/ 21993 h 633872"/>
                <a:gd name="connsiteX0-29" fmla="*/ 1212 w 152492"/>
                <a:gd name="connsiteY0-30" fmla="*/ 21993 h 633872"/>
                <a:gd name="connsiteX1-31" fmla="*/ 105427 w 152492"/>
                <a:gd name="connsiteY1-32" fmla="*/ 112761 h 633872"/>
                <a:gd name="connsiteX2-33" fmla="*/ 115512 w 152492"/>
                <a:gd name="connsiteY2-34" fmla="*/ 169911 h 633872"/>
                <a:gd name="connsiteX3-35" fmla="*/ 152492 w 152492"/>
                <a:gd name="connsiteY3-36" fmla="*/ 206890 h 633872"/>
                <a:gd name="connsiteX4-37" fmla="*/ 95342 w 152492"/>
                <a:gd name="connsiteY4-38" fmla="*/ 586770 h 633872"/>
                <a:gd name="connsiteX5-39" fmla="*/ 51639 w 152492"/>
                <a:gd name="connsiteY5-40" fmla="*/ 566599 h 633872"/>
                <a:gd name="connsiteX6-41" fmla="*/ 1212 w 152492"/>
                <a:gd name="connsiteY6-42" fmla="*/ 21993 h 633872"/>
                <a:gd name="connsiteX0-43" fmla="*/ 1212 w 152492"/>
                <a:gd name="connsiteY0-44" fmla="*/ 21993 h 633872"/>
                <a:gd name="connsiteX1-45" fmla="*/ 105427 w 152492"/>
                <a:gd name="connsiteY1-46" fmla="*/ 112761 h 633872"/>
                <a:gd name="connsiteX2-47" fmla="*/ 115512 w 152492"/>
                <a:gd name="connsiteY2-48" fmla="*/ 169911 h 633872"/>
                <a:gd name="connsiteX3-49" fmla="*/ 152492 w 152492"/>
                <a:gd name="connsiteY3-50" fmla="*/ 206890 h 633872"/>
                <a:gd name="connsiteX4-51" fmla="*/ 95342 w 152492"/>
                <a:gd name="connsiteY4-52" fmla="*/ 586770 h 633872"/>
                <a:gd name="connsiteX5-53" fmla="*/ 51639 w 152492"/>
                <a:gd name="connsiteY5-54" fmla="*/ 566599 h 633872"/>
                <a:gd name="connsiteX6-55" fmla="*/ 1212 w 152492"/>
                <a:gd name="connsiteY6-56" fmla="*/ 21993 h 633872"/>
                <a:gd name="connsiteX0-57" fmla="*/ 1212 w 152492"/>
                <a:gd name="connsiteY0-58" fmla="*/ 21993 h 633872"/>
                <a:gd name="connsiteX1-59" fmla="*/ 105427 w 152492"/>
                <a:gd name="connsiteY1-60" fmla="*/ 112761 h 633872"/>
                <a:gd name="connsiteX2-61" fmla="*/ 108789 w 152492"/>
                <a:gd name="connsiteY2-62" fmla="*/ 179996 h 633872"/>
                <a:gd name="connsiteX3-63" fmla="*/ 152492 w 152492"/>
                <a:gd name="connsiteY3-64" fmla="*/ 206890 h 633872"/>
                <a:gd name="connsiteX4-65" fmla="*/ 95342 w 152492"/>
                <a:gd name="connsiteY4-66" fmla="*/ 586770 h 633872"/>
                <a:gd name="connsiteX5-67" fmla="*/ 51639 w 152492"/>
                <a:gd name="connsiteY5-68" fmla="*/ 566599 h 633872"/>
                <a:gd name="connsiteX6-69" fmla="*/ 1212 w 152492"/>
                <a:gd name="connsiteY6-70" fmla="*/ 21993 h 633872"/>
                <a:gd name="connsiteX0-71" fmla="*/ 1212 w 152492"/>
                <a:gd name="connsiteY0-72" fmla="*/ 21993 h 633872"/>
                <a:gd name="connsiteX1-73" fmla="*/ 105427 w 152492"/>
                <a:gd name="connsiteY1-74" fmla="*/ 112761 h 633872"/>
                <a:gd name="connsiteX2-75" fmla="*/ 108789 w 152492"/>
                <a:gd name="connsiteY2-76" fmla="*/ 179996 h 633872"/>
                <a:gd name="connsiteX3-77" fmla="*/ 152492 w 152492"/>
                <a:gd name="connsiteY3-78" fmla="*/ 206890 h 633872"/>
                <a:gd name="connsiteX4-79" fmla="*/ 95342 w 152492"/>
                <a:gd name="connsiteY4-80" fmla="*/ 586770 h 633872"/>
                <a:gd name="connsiteX5-81" fmla="*/ 51639 w 152492"/>
                <a:gd name="connsiteY5-82" fmla="*/ 566599 h 633872"/>
                <a:gd name="connsiteX6-83" fmla="*/ 1212 w 152492"/>
                <a:gd name="connsiteY6-84" fmla="*/ 21993 h 633872"/>
                <a:gd name="connsiteX0-85" fmla="*/ 1212 w 152492"/>
                <a:gd name="connsiteY0-86" fmla="*/ 0 h 611879"/>
                <a:gd name="connsiteX1-87" fmla="*/ 105427 w 152492"/>
                <a:gd name="connsiteY1-88" fmla="*/ 90768 h 611879"/>
                <a:gd name="connsiteX2-89" fmla="*/ 108789 w 152492"/>
                <a:gd name="connsiteY2-90" fmla="*/ 158003 h 611879"/>
                <a:gd name="connsiteX3-91" fmla="*/ 152492 w 152492"/>
                <a:gd name="connsiteY3-92" fmla="*/ 184897 h 611879"/>
                <a:gd name="connsiteX4-93" fmla="*/ 95342 w 152492"/>
                <a:gd name="connsiteY4-94" fmla="*/ 564777 h 611879"/>
                <a:gd name="connsiteX5-95" fmla="*/ 51639 w 152492"/>
                <a:gd name="connsiteY5-96" fmla="*/ 544606 h 611879"/>
                <a:gd name="connsiteX6-97" fmla="*/ 1212 w 152492"/>
                <a:gd name="connsiteY6-98" fmla="*/ 0 h 611879"/>
                <a:gd name="connsiteX0-99" fmla="*/ 1212 w 152492"/>
                <a:gd name="connsiteY0-100" fmla="*/ 0 h 611879"/>
                <a:gd name="connsiteX1-101" fmla="*/ 95342 w 152492"/>
                <a:gd name="connsiteY1-102" fmla="*/ 90768 h 611879"/>
                <a:gd name="connsiteX2-103" fmla="*/ 108789 w 152492"/>
                <a:gd name="connsiteY2-104" fmla="*/ 158003 h 611879"/>
                <a:gd name="connsiteX3-105" fmla="*/ 152492 w 152492"/>
                <a:gd name="connsiteY3-106" fmla="*/ 184897 h 611879"/>
                <a:gd name="connsiteX4-107" fmla="*/ 95342 w 152492"/>
                <a:gd name="connsiteY4-108" fmla="*/ 564777 h 611879"/>
                <a:gd name="connsiteX5-109" fmla="*/ 51639 w 152492"/>
                <a:gd name="connsiteY5-110" fmla="*/ 544606 h 611879"/>
                <a:gd name="connsiteX6-111" fmla="*/ 1212 w 152492"/>
                <a:gd name="connsiteY6-112" fmla="*/ 0 h 611879"/>
                <a:gd name="connsiteX0-113" fmla="*/ 1212 w 152492"/>
                <a:gd name="connsiteY0-114" fmla="*/ 0 h 611879"/>
                <a:gd name="connsiteX1-115" fmla="*/ 95342 w 152492"/>
                <a:gd name="connsiteY1-116" fmla="*/ 90768 h 611879"/>
                <a:gd name="connsiteX2-117" fmla="*/ 108789 w 152492"/>
                <a:gd name="connsiteY2-118" fmla="*/ 158003 h 611879"/>
                <a:gd name="connsiteX3-119" fmla="*/ 152492 w 152492"/>
                <a:gd name="connsiteY3-120" fmla="*/ 184897 h 611879"/>
                <a:gd name="connsiteX4-121" fmla="*/ 95342 w 152492"/>
                <a:gd name="connsiteY4-122" fmla="*/ 564777 h 611879"/>
                <a:gd name="connsiteX5-123" fmla="*/ 51639 w 152492"/>
                <a:gd name="connsiteY5-124" fmla="*/ 544606 h 611879"/>
                <a:gd name="connsiteX6-125" fmla="*/ 1212 w 152492"/>
                <a:gd name="connsiteY6-126" fmla="*/ 0 h 611879"/>
                <a:gd name="connsiteX0-127" fmla="*/ 1212 w 152492"/>
                <a:gd name="connsiteY0-128" fmla="*/ 0 h 611879"/>
                <a:gd name="connsiteX1-129" fmla="*/ 95342 w 152492"/>
                <a:gd name="connsiteY1-130" fmla="*/ 90768 h 611879"/>
                <a:gd name="connsiteX2-131" fmla="*/ 108789 w 152492"/>
                <a:gd name="connsiteY2-132" fmla="*/ 158003 h 611879"/>
                <a:gd name="connsiteX3-133" fmla="*/ 152492 w 152492"/>
                <a:gd name="connsiteY3-134" fmla="*/ 184897 h 611879"/>
                <a:gd name="connsiteX4-135" fmla="*/ 95342 w 152492"/>
                <a:gd name="connsiteY4-136" fmla="*/ 564777 h 611879"/>
                <a:gd name="connsiteX5-137" fmla="*/ 51639 w 152492"/>
                <a:gd name="connsiteY5-138" fmla="*/ 544606 h 611879"/>
                <a:gd name="connsiteX6-139" fmla="*/ 1212 w 152492"/>
                <a:gd name="connsiteY6-140" fmla="*/ 0 h 611879"/>
                <a:gd name="connsiteX0-141" fmla="*/ 957 w 152237"/>
                <a:gd name="connsiteY0-142" fmla="*/ 0 h 616976"/>
                <a:gd name="connsiteX1-143" fmla="*/ 95087 w 152237"/>
                <a:gd name="connsiteY1-144" fmla="*/ 90768 h 616976"/>
                <a:gd name="connsiteX2-145" fmla="*/ 108534 w 152237"/>
                <a:gd name="connsiteY2-146" fmla="*/ 158003 h 616976"/>
                <a:gd name="connsiteX3-147" fmla="*/ 152237 w 152237"/>
                <a:gd name="connsiteY3-148" fmla="*/ 184897 h 616976"/>
                <a:gd name="connsiteX4-149" fmla="*/ 95087 w 152237"/>
                <a:gd name="connsiteY4-150" fmla="*/ 564777 h 616976"/>
                <a:gd name="connsiteX5-151" fmla="*/ 64831 w 152237"/>
                <a:gd name="connsiteY5-152" fmla="*/ 554691 h 616976"/>
                <a:gd name="connsiteX6-153" fmla="*/ 957 w 152237"/>
                <a:gd name="connsiteY6-154" fmla="*/ 0 h 616976"/>
                <a:gd name="connsiteX0-155" fmla="*/ 957 w 135428"/>
                <a:gd name="connsiteY0-156" fmla="*/ 0 h 616976"/>
                <a:gd name="connsiteX1-157" fmla="*/ 95087 w 135428"/>
                <a:gd name="connsiteY1-158" fmla="*/ 90768 h 616976"/>
                <a:gd name="connsiteX2-159" fmla="*/ 108534 w 135428"/>
                <a:gd name="connsiteY2-160" fmla="*/ 158003 h 616976"/>
                <a:gd name="connsiteX3-161" fmla="*/ 135428 w 135428"/>
                <a:gd name="connsiteY3-162" fmla="*/ 208429 h 616976"/>
                <a:gd name="connsiteX4-163" fmla="*/ 95087 w 135428"/>
                <a:gd name="connsiteY4-164" fmla="*/ 564777 h 616976"/>
                <a:gd name="connsiteX5-165" fmla="*/ 64831 w 135428"/>
                <a:gd name="connsiteY5-166" fmla="*/ 554691 h 616976"/>
                <a:gd name="connsiteX6-167" fmla="*/ 957 w 135428"/>
                <a:gd name="connsiteY6-168" fmla="*/ 0 h 616976"/>
                <a:gd name="connsiteX0-169" fmla="*/ 957 w 135428"/>
                <a:gd name="connsiteY0-170" fmla="*/ 0 h 616976"/>
                <a:gd name="connsiteX1-171" fmla="*/ 95087 w 135428"/>
                <a:gd name="connsiteY1-172" fmla="*/ 90768 h 616976"/>
                <a:gd name="connsiteX2-173" fmla="*/ 108534 w 135428"/>
                <a:gd name="connsiteY2-174" fmla="*/ 158003 h 616976"/>
                <a:gd name="connsiteX3-175" fmla="*/ 135428 w 135428"/>
                <a:gd name="connsiteY3-176" fmla="*/ 208429 h 616976"/>
                <a:gd name="connsiteX4-177" fmla="*/ 95087 w 135428"/>
                <a:gd name="connsiteY4-178" fmla="*/ 564777 h 616976"/>
                <a:gd name="connsiteX5-179" fmla="*/ 64831 w 135428"/>
                <a:gd name="connsiteY5-180" fmla="*/ 554691 h 616976"/>
                <a:gd name="connsiteX6-181" fmla="*/ 957 w 135428"/>
                <a:gd name="connsiteY6-182" fmla="*/ 0 h 616976"/>
                <a:gd name="connsiteX0-183" fmla="*/ 957 w 135428"/>
                <a:gd name="connsiteY0-184" fmla="*/ 0 h 616976"/>
                <a:gd name="connsiteX1-185" fmla="*/ 95087 w 135428"/>
                <a:gd name="connsiteY1-186" fmla="*/ 90768 h 616976"/>
                <a:gd name="connsiteX2-187" fmla="*/ 135428 w 135428"/>
                <a:gd name="connsiteY2-188" fmla="*/ 208429 h 616976"/>
                <a:gd name="connsiteX3-189" fmla="*/ 95087 w 135428"/>
                <a:gd name="connsiteY3-190" fmla="*/ 564777 h 616976"/>
                <a:gd name="connsiteX4-191" fmla="*/ 64831 w 135428"/>
                <a:gd name="connsiteY4-192" fmla="*/ 554691 h 616976"/>
                <a:gd name="connsiteX5-193" fmla="*/ 957 w 135428"/>
                <a:gd name="connsiteY5-194" fmla="*/ 0 h 616976"/>
                <a:gd name="connsiteX0-195" fmla="*/ 957 w 135428"/>
                <a:gd name="connsiteY0-196" fmla="*/ 0 h 616976"/>
                <a:gd name="connsiteX1-197" fmla="*/ 95087 w 135428"/>
                <a:gd name="connsiteY1-198" fmla="*/ 90768 h 616976"/>
                <a:gd name="connsiteX2-199" fmla="*/ 135428 w 135428"/>
                <a:gd name="connsiteY2-200" fmla="*/ 208429 h 616976"/>
                <a:gd name="connsiteX3-201" fmla="*/ 95087 w 135428"/>
                <a:gd name="connsiteY3-202" fmla="*/ 564777 h 616976"/>
                <a:gd name="connsiteX4-203" fmla="*/ 64831 w 135428"/>
                <a:gd name="connsiteY4-204" fmla="*/ 554691 h 616976"/>
                <a:gd name="connsiteX5-205" fmla="*/ 957 w 135428"/>
                <a:gd name="connsiteY5-206" fmla="*/ 0 h 616976"/>
                <a:gd name="connsiteX0-207" fmla="*/ 957 w 135428"/>
                <a:gd name="connsiteY0-208" fmla="*/ 0 h 616976"/>
                <a:gd name="connsiteX1-209" fmla="*/ 95087 w 135428"/>
                <a:gd name="connsiteY1-210" fmla="*/ 90768 h 616976"/>
                <a:gd name="connsiteX2-211" fmla="*/ 135428 w 135428"/>
                <a:gd name="connsiteY2-212" fmla="*/ 208429 h 616976"/>
                <a:gd name="connsiteX3-213" fmla="*/ 95087 w 135428"/>
                <a:gd name="connsiteY3-214" fmla="*/ 564777 h 616976"/>
                <a:gd name="connsiteX4-215" fmla="*/ 64831 w 135428"/>
                <a:gd name="connsiteY4-216" fmla="*/ 554691 h 616976"/>
                <a:gd name="connsiteX5-217" fmla="*/ 957 w 135428"/>
                <a:gd name="connsiteY5-218" fmla="*/ 0 h 616976"/>
                <a:gd name="connsiteX0-219" fmla="*/ 957 w 135428"/>
                <a:gd name="connsiteY0-220" fmla="*/ 0 h 616976"/>
                <a:gd name="connsiteX1-221" fmla="*/ 85052 w 135428"/>
                <a:gd name="connsiteY1-222" fmla="*/ 94129 h 616976"/>
                <a:gd name="connsiteX2-223" fmla="*/ 135428 w 135428"/>
                <a:gd name="connsiteY2-224" fmla="*/ 208429 h 616976"/>
                <a:gd name="connsiteX3-225" fmla="*/ 95087 w 135428"/>
                <a:gd name="connsiteY3-226" fmla="*/ 564777 h 616976"/>
                <a:gd name="connsiteX4-227" fmla="*/ 64831 w 135428"/>
                <a:gd name="connsiteY4-228" fmla="*/ 554691 h 616976"/>
                <a:gd name="connsiteX5-229" fmla="*/ 957 w 135428"/>
                <a:gd name="connsiteY5-230" fmla="*/ 0 h 616976"/>
                <a:gd name="connsiteX0-231" fmla="*/ 680 w 165258"/>
                <a:gd name="connsiteY0-232" fmla="*/ 0 h 631958"/>
                <a:gd name="connsiteX1-233" fmla="*/ 114882 w 165258"/>
                <a:gd name="connsiteY1-234" fmla="*/ 107576 h 631958"/>
                <a:gd name="connsiteX2-235" fmla="*/ 165258 w 165258"/>
                <a:gd name="connsiteY2-236" fmla="*/ 221876 h 631958"/>
                <a:gd name="connsiteX3-237" fmla="*/ 124917 w 165258"/>
                <a:gd name="connsiteY3-238" fmla="*/ 578224 h 631958"/>
                <a:gd name="connsiteX4-239" fmla="*/ 94661 w 165258"/>
                <a:gd name="connsiteY4-240" fmla="*/ 568138 h 631958"/>
                <a:gd name="connsiteX5-241" fmla="*/ 680 w 165258"/>
                <a:gd name="connsiteY5-242" fmla="*/ 0 h 631958"/>
                <a:gd name="connsiteX0-243" fmla="*/ 1069 w 165647"/>
                <a:gd name="connsiteY0-244" fmla="*/ 0 h 641425"/>
                <a:gd name="connsiteX1-245" fmla="*/ 115271 w 165647"/>
                <a:gd name="connsiteY1-246" fmla="*/ 107576 h 641425"/>
                <a:gd name="connsiteX2-247" fmla="*/ 165647 w 165647"/>
                <a:gd name="connsiteY2-248" fmla="*/ 221876 h 641425"/>
                <a:gd name="connsiteX3-249" fmla="*/ 125306 w 165647"/>
                <a:gd name="connsiteY3-250" fmla="*/ 578224 h 641425"/>
                <a:gd name="connsiteX4-251" fmla="*/ 95050 w 165647"/>
                <a:gd name="connsiteY4-252" fmla="*/ 568138 h 641425"/>
                <a:gd name="connsiteX5-253" fmla="*/ 1069 w 165647"/>
                <a:gd name="connsiteY5-254" fmla="*/ 0 h 641425"/>
                <a:gd name="connsiteX0-255" fmla="*/ 1069 w 165647"/>
                <a:gd name="connsiteY0-256" fmla="*/ 0 h 641425"/>
                <a:gd name="connsiteX1-257" fmla="*/ 115271 w 165647"/>
                <a:gd name="connsiteY1-258" fmla="*/ 107576 h 641425"/>
                <a:gd name="connsiteX2-259" fmla="*/ 165647 w 165647"/>
                <a:gd name="connsiteY2-260" fmla="*/ 221876 h 641425"/>
                <a:gd name="connsiteX3-261" fmla="*/ 125306 w 165647"/>
                <a:gd name="connsiteY3-262" fmla="*/ 578224 h 641425"/>
                <a:gd name="connsiteX4-263" fmla="*/ 95050 w 165647"/>
                <a:gd name="connsiteY4-264" fmla="*/ 568138 h 641425"/>
                <a:gd name="connsiteX5-265" fmla="*/ 1069 w 165647"/>
                <a:gd name="connsiteY5-266" fmla="*/ 0 h 641425"/>
                <a:gd name="connsiteX0-267" fmla="*/ 1069 w 165647"/>
                <a:gd name="connsiteY0-268" fmla="*/ 0 h 641425"/>
                <a:gd name="connsiteX1-269" fmla="*/ 115271 w 165647"/>
                <a:gd name="connsiteY1-270" fmla="*/ 107576 h 641425"/>
                <a:gd name="connsiteX2-271" fmla="*/ 165647 w 165647"/>
                <a:gd name="connsiteY2-272" fmla="*/ 221876 h 641425"/>
                <a:gd name="connsiteX3-273" fmla="*/ 125306 w 165647"/>
                <a:gd name="connsiteY3-274" fmla="*/ 578224 h 641425"/>
                <a:gd name="connsiteX4-275" fmla="*/ 95050 w 165647"/>
                <a:gd name="connsiteY4-276" fmla="*/ 568138 h 641425"/>
                <a:gd name="connsiteX5-277" fmla="*/ 1069 w 165647"/>
                <a:gd name="connsiteY5-278" fmla="*/ 0 h 641425"/>
                <a:gd name="connsiteX0-279" fmla="*/ 1069 w 166511"/>
                <a:gd name="connsiteY0-280" fmla="*/ 0 h 630644"/>
                <a:gd name="connsiteX1-281" fmla="*/ 115271 w 166511"/>
                <a:gd name="connsiteY1-282" fmla="*/ 107576 h 630644"/>
                <a:gd name="connsiteX2-283" fmla="*/ 165647 w 166511"/>
                <a:gd name="connsiteY2-284" fmla="*/ 221876 h 630644"/>
                <a:gd name="connsiteX3-285" fmla="*/ 143686 w 166511"/>
                <a:gd name="connsiteY3-286" fmla="*/ 416005 h 630644"/>
                <a:gd name="connsiteX4-287" fmla="*/ 125306 w 166511"/>
                <a:gd name="connsiteY4-288" fmla="*/ 578224 h 630644"/>
                <a:gd name="connsiteX5-289" fmla="*/ 95050 w 166511"/>
                <a:gd name="connsiteY5-290" fmla="*/ 568138 h 630644"/>
                <a:gd name="connsiteX6-291" fmla="*/ 1069 w 166511"/>
                <a:gd name="connsiteY6-292" fmla="*/ 0 h 630644"/>
                <a:gd name="connsiteX0-293" fmla="*/ 5716 w 171158"/>
                <a:gd name="connsiteY0-294" fmla="*/ 0 h 601393"/>
                <a:gd name="connsiteX1-295" fmla="*/ 119918 w 171158"/>
                <a:gd name="connsiteY1-296" fmla="*/ 107576 h 601393"/>
                <a:gd name="connsiteX2-297" fmla="*/ 170294 w 171158"/>
                <a:gd name="connsiteY2-298" fmla="*/ 221876 h 601393"/>
                <a:gd name="connsiteX3-299" fmla="*/ 148333 w 171158"/>
                <a:gd name="connsiteY3-300" fmla="*/ 416005 h 601393"/>
                <a:gd name="connsiteX4-301" fmla="*/ 129953 w 171158"/>
                <a:gd name="connsiteY4-302" fmla="*/ 578224 h 601393"/>
                <a:gd name="connsiteX5-303" fmla="*/ 99697 w 171158"/>
                <a:gd name="connsiteY5-304" fmla="*/ 568138 h 601393"/>
                <a:gd name="connsiteX6-305" fmla="*/ 22713 w 171158"/>
                <a:gd name="connsiteY6-306" fmla="*/ 276115 h 601393"/>
                <a:gd name="connsiteX7" fmla="*/ 5716 w 171158"/>
                <a:gd name="connsiteY7" fmla="*/ 0 h 601393"/>
                <a:gd name="connsiteX0-307" fmla="*/ 4248 w 179875"/>
                <a:gd name="connsiteY0-308" fmla="*/ 0 h 608216"/>
                <a:gd name="connsiteX1-309" fmla="*/ 128635 w 179875"/>
                <a:gd name="connsiteY1-310" fmla="*/ 114399 h 608216"/>
                <a:gd name="connsiteX2-311" fmla="*/ 179011 w 179875"/>
                <a:gd name="connsiteY2-312" fmla="*/ 228699 h 608216"/>
                <a:gd name="connsiteX3-313" fmla="*/ 157050 w 179875"/>
                <a:gd name="connsiteY3-314" fmla="*/ 422828 h 608216"/>
                <a:gd name="connsiteX4-315" fmla="*/ 138670 w 179875"/>
                <a:gd name="connsiteY4-316" fmla="*/ 585047 h 608216"/>
                <a:gd name="connsiteX5-317" fmla="*/ 108414 w 179875"/>
                <a:gd name="connsiteY5-318" fmla="*/ 574961 h 608216"/>
                <a:gd name="connsiteX6-319" fmla="*/ 31430 w 179875"/>
                <a:gd name="connsiteY6-320" fmla="*/ 282938 h 608216"/>
                <a:gd name="connsiteX7-321" fmla="*/ 4248 w 179875"/>
                <a:gd name="connsiteY7-322" fmla="*/ 0 h 608216"/>
                <a:gd name="connsiteX0-323" fmla="*/ 0 w 175627"/>
                <a:gd name="connsiteY0-324" fmla="*/ 0 h 608216"/>
                <a:gd name="connsiteX1-325" fmla="*/ 124387 w 175627"/>
                <a:gd name="connsiteY1-326" fmla="*/ 114399 h 608216"/>
                <a:gd name="connsiteX2-327" fmla="*/ 174763 w 175627"/>
                <a:gd name="connsiteY2-328" fmla="*/ 228699 h 608216"/>
                <a:gd name="connsiteX3-329" fmla="*/ 152802 w 175627"/>
                <a:gd name="connsiteY3-330" fmla="*/ 422828 h 608216"/>
                <a:gd name="connsiteX4-331" fmla="*/ 134422 w 175627"/>
                <a:gd name="connsiteY4-332" fmla="*/ 585047 h 608216"/>
                <a:gd name="connsiteX5-333" fmla="*/ 104166 w 175627"/>
                <a:gd name="connsiteY5-334" fmla="*/ 574961 h 608216"/>
                <a:gd name="connsiteX6-335" fmla="*/ 27182 w 175627"/>
                <a:gd name="connsiteY6-336" fmla="*/ 282938 h 608216"/>
                <a:gd name="connsiteX7-337" fmla="*/ 0 w 175627"/>
                <a:gd name="connsiteY7-338" fmla="*/ 0 h 608216"/>
                <a:gd name="connsiteX0-339" fmla="*/ 0 w 175627"/>
                <a:gd name="connsiteY0-340" fmla="*/ 0 h 608216"/>
                <a:gd name="connsiteX1-341" fmla="*/ 124387 w 175627"/>
                <a:gd name="connsiteY1-342" fmla="*/ 114399 h 608216"/>
                <a:gd name="connsiteX2-343" fmla="*/ 129035 w 175627"/>
                <a:gd name="connsiteY2-344" fmla="*/ 173757 h 608216"/>
                <a:gd name="connsiteX3-345" fmla="*/ 174763 w 175627"/>
                <a:gd name="connsiteY3-346" fmla="*/ 228699 h 608216"/>
                <a:gd name="connsiteX4-347" fmla="*/ 152802 w 175627"/>
                <a:gd name="connsiteY4-348" fmla="*/ 422828 h 608216"/>
                <a:gd name="connsiteX5-349" fmla="*/ 134422 w 175627"/>
                <a:gd name="connsiteY5-350" fmla="*/ 585047 h 608216"/>
                <a:gd name="connsiteX6-351" fmla="*/ 104166 w 175627"/>
                <a:gd name="connsiteY6-352" fmla="*/ 574961 h 608216"/>
                <a:gd name="connsiteX7-353" fmla="*/ 27182 w 175627"/>
                <a:gd name="connsiteY7-354" fmla="*/ 282938 h 608216"/>
                <a:gd name="connsiteX8" fmla="*/ 0 w 175627"/>
                <a:gd name="connsiteY8" fmla="*/ 0 h 608216"/>
                <a:gd name="connsiteX0-355" fmla="*/ 0 w 175627"/>
                <a:gd name="connsiteY0-356" fmla="*/ 0 h 608216"/>
                <a:gd name="connsiteX1-357" fmla="*/ 124387 w 175627"/>
                <a:gd name="connsiteY1-358" fmla="*/ 114399 h 608216"/>
                <a:gd name="connsiteX2-359" fmla="*/ 129035 w 175627"/>
                <a:gd name="connsiteY2-360" fmla="*/ 173757 h 608216"/>
                <a:gd name="connsiteX3-361" fmla="*/ 174763 w 175627"/>
                <a:gd name="connsiteY3-362" fmla="*/ 228699 h 608216"/>
                <a:gd name="connsiteX4-363" fmla="*/ 152802 w 175627"/>
                <a:gd name="connsiteY4-364" fmla="*/ 422828 h 608216"/>
                <a:gd name="connsiteX5-365" fmla="*/ 134422 w 175627"/>
                <a:gd name="connsiteY5-366" fmla="*/ 585047 h 608216"/>
                <a:gd name="connsiteX6-367" fmla="*/ 104166 w 175627"/>
                <a:gd name="connsiteY6-368" fmla="*/ 574961 h 608216"/>
                <a:gd name="connsiteX7-369" fmla="*/ 27182 w 175627"/>
                <a:gd name="connsiteY7-370" fmla="*/ 282938 h 608216"/>
                <a:gd name="connsiteX8-371" fmla="*/ 0 w 175627"/>
                <a:gd name="connsiteY8-372" fmla="*/ 0 h 608216"/>
                <a:gd name="connsiteX0-373" fmla="*/ 0 w 175627"/>
                <a:gd name="connsiteY0-374" fmla="*/ 0 h 608216"/>
                <a:gd name="connsiteX1-375" fmla="*/ 124387 w 175627"/>
                <a:gd name="connsiteY1-376" fmla="*/ 114399 h 608216"/>
                <a:gd name="connsiteX2-377" fmla="*/ 129035 w 175627"/>
                <a:gd name="connsiteY2-378" fmla="*/ 173757 h 608216"/>
                <a:gd name="connsiteX3-379" fmla="*/ 174763 w 175627"/>
                <a:gd name="connsiteY3-380" fmla="*/ 228699 h 608216"/>
                <a:gd name="connsiteX4-381" fmla="*/ 152802 w 175627"/>
                <a:gd name="connsiteY4-382" fmla="*/ 422828 h 608216"/>
                <a:gd name="connsiteX5-383" fmla="*/ 134422 w 175627"/>
                <a:gd name="connsiteY5-384" fmla="*/ 585047 h 608216"/>
                <a:gd name="connsiteX6-385" fmla="*/ 104166 w 175627"/>
                <a:gd name="connsiteY6-386" fmla="*/ 574961 h 608216"/>
                <a:gd name="connsiteX7-387" fmla="*/ 27182 w 175627"/>
                <a:gd name="connsiteY7-388" fmla="*/ 282938 h 608216"/>
                <a:gd name="connsiteX8-389" fmla="*/ 0 w 175627"/>
                <a:gd name="connsiteY8-390" fmla="*/ 0 h 6082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321" y="connsiteY7-322"/>
                </a:cxn>
                <a:cxn ang="0">
                  <a:pos x="connsiteX8-371" y="connsiteY8-372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 bwMode="auto">
          <a:xfrm>
            <a:off x="838405" y="2032766"/>
            <a:ext cx="2209679" cy="2590800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10805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4"/>
          <p:cNvGrpSpPr/>
          <p:nvPr/>
        </p:nvGrpSpPr>
        <p:grpSpPr bwMode="auto">
          <a:xfrm>
            <a:off x="3543356" y="1866078"/>
            <a:ext cx="2209678" cy="2757488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10805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5"/>
          <p:cNvGrpSpPr/>
          <p:nvPr/>
        </p:nvGrpSpPr>
        <p:grpSpPr bwMode="auto">
          <a:xfrm>
            <a:off x="6248307" y="2032766"/>
            <a:ext cx="2209678" cy="2590800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10805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/>
          <p:nvPr/>
        </p:nvSpPr>
        <p:spPr bwMode="auto">
          <a:xfrm>
            <a:off x="866378" y="992164"/>
            <a:ext cx="21817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/>
          <p:nvPr/>
        </p:nvSpPr>
        <p:spPr bwMode="auto">
          <a:xfrm>
            <a:off x="3546156" y="992164"/>
            <a:ext cx="21817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/>
          <p:nvPr/>
        </p:nvSpPr>
        <p:spPr bwMode="auto">
          <a:xfrm>
            <a:off x="6262295" y="992164"/>
            <a:ext cx="21817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Administrator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grpSp>
        <p:nvGrpSpPr>
          <p:cNvPr id="2" name="组合 11"/>
          <p:cNvGrpSpPr/>
          <p:nvPr/>
        </p:nvGrpSpPr>
        <p:grpSpPr>
          <a:xfrm>
            <a:off x="1355488" y="2139702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2471104" y="2111541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2543112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4112463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2543112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4112463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1298328" y="1582369"/>
          <a:ext cx="1697853" cy="1698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/>
          <p:nvPr/>
        </p:nvSpPr>
        <p:spPr bwMode="auto">
          <a:xfrm>
            <a:off x="1590146" y="1901264"/>
            <a:ext cx="1086095" cy="1086155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/>
          <p:nvPr/>
        </p:nvSpPr>
        <p:spPr bwMode="auto">
          <a:xfrm>
            <a:off x="1499947" y="3347158"/>
            <a:ext cx="1265962" cy="1532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/>
          <p:nvPr/>
        </p:nvSpPr>
        <p:spPr bwMode="auto">
          <a:xfrm>
            <a:off x="1499947" y="3526516"/>
            <a:ext cx="1265962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70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/>
        </p:nvGraphicFramePr>
        <p:xfrm>
          <a:off x="2957450" y="1604654"/>
          <a:ext cx="1675569" cy="16756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/>
          <p:nvPr/>
        </p:nvSpPr>
        <p:spPr bwMode="auto">
          <a:xfrm>
            <a:off x="3252450" y="1906040"/>
            <a:ext cx="1085565" cy="1086155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/>
          <p:nvPr/>
        </p:nvSpPr>
        <p:spPr bwMode="auto">
          <a:xfrm>
            <a:off x="3162252" y="3347158"/>
            <a:ext cx="1265962" cy="1532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/>
          <p:nvPr/>
        </p:nvSpPr>
        <p:spPr bwMode="auto">
          <a:xfrm>
            <a:off x="3162252" y="3526516"/>
            <a:ext cx="1265962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70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/>
        </p:nvGraphicFramePr>
        <p:xfrm>
          <a:off x="4567755" y="1603592"/>
          <a:ext cx="1677692" cy="167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/>
          <p:nvPr/>
        </p:nvSpPr>
        <p:spPr bwMode="auto">
          <a:xfrm>
            <a:off x="4863289" y="1906040"/>
            <a:ext cx="1086095" cy="1086155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/>
          <p:nvPr/>
        </p:nvSpPr>
        <p:spPr bwMode="auto">
          <a:xfrm>
            <a:off x="4773620" y="3347158"/>
            <a:ext cx="1265962" cy="1532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/>
          <p:nvPr/>
        </p:nvSpPr>
        <p:spPr bwMode="auto">
          <a:xfrm>
            <a:off x="4773620" y="3526516"/>
            <a:ext cx="1265962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70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/>
        </p:nvGraphicFramePr>
        <p:xfrm>
          <a:off x="6147820" y="1580246"/>
          <a:ext cx="1724383" cy="1724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/>
          <p:nvPr/>
        </p:nvSpPr>
        <p:spPr bwMode="auto">
          <a:xfrm>
            <a:off x="6467229" y="1893836"/>
            <a:ext cx="1086095" cy="1086155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/>
          <p:nvPr/>
        </p:nvSpPr>
        <p:spPr bwMode="auto">
          <a:xfrm>
            <a:off x="6377030" y="3347158"/>
            <a:ext cx="1265962" cy="1532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/>
          <p:nvPr/>
        </p:nvSpPr>
        <p:spPr bwMode="auto">
          <a:xfrm>
            <a:off x="6377030" y="3526516"/>
            <a:ext cx="1265962" cy="4431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70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21"/>
          <p:cNvGrpSpPr/>
          <p:nvPr/>
        </p:nvGrpSpPr>
        <p:grpSpPr bwMode="auto">
          <a:xfrm>
            <a:off x="1957838" y="2273750"/>
            <a:ext cx="5229387" cy="326855"/>
            <a:chOff x="0" y="-1"/>
            <a:chExt cx="15646569" cy="977781"/>
          </a:xfrm>
        </p:grpSpPr>
        <p:sp>
          <p:nvSpPr>
            <p:cNvPr id="64534" name="AutoShape 22"/>
            <p:cNvSpPr/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/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/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/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3149528" y="1393955"/>
            <a:ext cx="2916952" cy="291711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AU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3939742" y="1636999"/>
            <a:ext cx="1336525" cy="2431023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8"/>
          <p:cNvGrpSpPr/>
          <p:nvPr/>
        </p:nvGrpSpPr>
        <p:grpSpPr>
          <a:xfrm>
            <a:off x="5436281" y="1570804"/>
            <a:ext cx="643310" cy="64334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0"/>
          <p:cNvGrpSpPr/>
          <p:nvPr/>
        </p:nvGrpSpPr>
        <p:grpSpPr>
          <a:xfrm>
            <a:off x="3122016" y="1573006"/>
            <a:ext cx="643310" cy="64334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9"/>
          <p:cNvGrpSpPr/>
          <p:nvPr/>
        </p:nvGrpSpPr>
        <p:grpSpPr>
          <a:xfrm>
            <a:off x="5433175" y="3485001"/>
            <a:ext cx="643310" cy="64334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42"/>
          <p:cNvGrpSpPr/>
          <p:nvPr/>
        </p:nvGrpSpPr>
        <p:grpSpPr>
          <a:xfrm>
            <a:off x="3145167" y="3487975"/>
            <a:ext cx="643310" cy="64334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/>
          <p:nvPr/>
        </p:nvSpPr>
        <p:spPr>
          <a:xfrm>
            <a:off x="1745376" y="1632463"/>
            <a:ext cx="1258711" cy="212243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/>
          <p:nvPr/>
        </p:nvSpPr>
        <p:spPr>
          <a:xfrm>
            <a:off x="1386389" y="1811967"/>
            <a:ext cx="1617698" cy="503741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/>
          <p:nvPr/>
        </p:nvSpPr>
        <p:spPr>
          <a:xfrm>
            <a:off x="6227065" y="1632463"/>
            <a:ext cx="1258711" cy="212243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/>
          <p:nvPr/>
        </p:nvSpPr>
        <p:spPr>
          <a:xfrm>
            <a:off x="6227064" y="1811967"/>
            <a:ext cx="1617698" cy="503741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/>
          <p:nvPr/>
        </p:nvSpPr>
        <p:spPr>
          <a:xfrm>
            <a:off x="1745376" y="3531680"/>
            <a:ext cx="1258711" cy="212243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/>
          <p:nvPr/>
        </p:nvSpPr>
        <p:spPr>
          <a:xfrm>
            <a:off x="1386389" y="3711184"/>
            <a:ext cx="1617698" cy="503741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/>
          <p:nvPr/>
        </p:nvSpPr>
        <p:spPr>
          <a:xfrm>
            <a:off x="6227065" y="3531680"/>
            <a:ext cx="1258711" cy="212243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/>
          <p:nvPr/>
        </p:nvSpPr>
        <p:spPr>
          <a:xfrm>
            <a:off x="6227064" y="3711184"/>
            <a:ext cx="1617698" cy="503741"/>
          </a:xfrm>
          <a:prstGeom prst="rect">
            <a:avLst/>
          </a:prstGeom>
        </p:spPr>
        <p:txBody>
          <a:bodyPr lIns="65023" tIns="32511" rIns="65023" bIns="3251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/>
          <p:nvPr/>
        </p:nvSpPr>
        <p:spPr bwMode="auto">
          <a:xfrm>
            <a:off x="2001781" y="1234238"/>
            <a:ext cx="968068" cy="2133091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9538" tIns="29769" rIns="59538" bIns="29769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3433466" y="1234238"/>
            <a:ext cx="968067" cy="2133091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9538" tIns="29769" rIns="59538" bIns="29769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/>
          <p:nvPr/>
        </p:nvSpPr>
        <p:spPr bwMode="auto">
          <a:xfrm>
            <a:off x="6336462" y="1234238"/>
            <a:ext cx="832537" cy="2133091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9538" tIns="29769" rIns="59538" bIns="29769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4903701" y="1234238"/>
            <a:ext cx="969143" cy="2133091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9538" tIns="29769" rIns="59538" bIns="29769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6336462" y="1376230"/>
            <a:ext cx="404437" cy="1203696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/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/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组合 5"/>
          <p:cNvGrpSpPr/>
          <p:nvPr/>
        </p:nvGrpSpPr>
        <p:grpSpPr>
          <a:xfrm>
            <a:off x="2001783" y="1376230"/>
            <a:ext cx="406588" cy="1203696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/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/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6"/>
          <p:cNvGrpSpPr/>
          <p:nvPr/>
        </p:nvGrpSpPr>
        <p:grpSpPr>
          <a:xfrm>
            <a:off x="3433467" y="1376230"/>
            <a:ext cx="405513" cy="1203696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/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/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/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9"/>
          <p:cNvGrpSpPr/>
          <p:nvPr/>
        </p:nvGrpSpPr>
        <p:grpSpPr>
          <a:xfrm>
            <a:off x="2264686" y="2868211"/>
            <a:ext cx="4656058" cy="405535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9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/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/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/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/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组合 7"/>
          <p:cNvGrpSpPr/>
          <p:nvPr/>
        </p:nvGrpSpPr>
        <p:grpSpPr>
          <a:xfrm>
            <a:off x="4903702" y="1376230"/>
            <a:ext cx="406588" cy="1203696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/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/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/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416182" y="3786157"/>
            <a:ext cx="1518621" cy="3980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416184" y="360349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3010169" y="3786157"/>
            <a:ext cx="1518621" cy="3980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3010168" y="360349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4610034" y="3786157"/>
            <a:ext cx="1518621" cy="3980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4610036" y="360349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6204020" y="3786157"/>
            <a:ext cx="1518621" cy="3980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6204020" y="360349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4"/>
          <p:cNvGrpSpPr/>
          <p:nvPr/>
        </p:nvGrpSpPr>
        <p:grpSpPr>
          <a:xfrm>
            <a:off x="858376" y="984287"/>
            <a:ext cx="7242805" cy="2956150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up 163"/>
          <p:cNvGrpSpPr/>
          <p:nvPr/>
        </p:nvGrpSpPr>
        <p:grpSpPr>
          <a:xfrm>
            <a:off x="1844658" y="1491613"/>
            <a:ext cx="6109877" cy="2263054"/>
            <a:chOff x="1555496" y="1707103"/>
            <a:chExt cx="6110211" cy="226305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55496" y="2701212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62155" y="1759917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24444" y="281650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17495" y="369315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60768" y="1707103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691482" y="2904035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788398" y="2382017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68042" y="2495068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16400" y="322670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4308151" y="3782753"/>
            <a:ext cx="379303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Administrator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grpSp>
        <p:nvGrpSpPr>
          <p:cNvPr id="2" name="组合 11"/>
          <p:cNvGrpSpPr/>
          <p:nvPr/>
        </p:nvGrpSpPr>
        <p:grpSpPr>
          <a:xfrm>
            <a:off x="1355488" y="2139702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2471104" y="2111541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2543112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4112463" y="267121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2543112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4112463" y="2906529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5343804" y="2417385"/>
            <a:ext cx="2613514" cy="483201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0"/>
          <p:cNvGrpSpPr/>
          <p:nvPr/>
        </p:nvGrpSpPr>
        <p:grpSpPr>
          <a:xfrm>
            <a:off x="1160117" y="2417385"/>
            <a:ext cx="2619841" cy="483201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4"/>
          <p:cNvGrpSpPr/>
          <p:nvPr/>
        </p:nvGrpSpPr>
        <p:grpSpPr>
          <a:xfrm>
            <a:off x="5079374" y="1347834"/>
            <a:ext cx="2879413" cy="644938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1160117" y="1347834"/>
            <a:ext cx="2889687" cy="644938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5069931" y="3367537"/>
            <a:ext cx="2901704" cy="644938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1160117" y="3367537"/>
            <a:ext cx="2889682" cy="644938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160698" y="1522431"/>
            <a:ext cx="147886" cy="14013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090" tIns="38090" rIns="38090" bIns="38090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3375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23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160698" y="2593394"/>
            <a:ext cx="147886" cy="14013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090" tIns="38090" rIns="38090" bIns="38090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3375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23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160698" y="3713542"/>
            <a:ext cx="147886" cy="14013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090" tIns="38090" rIns="38090" bIns="38090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3375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23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7813720" y="1522431"/>
            <a:ext cx="147886" cy="14013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090" tIns="38090" rIns="38090" bIns="38090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3375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23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7813720" y="2593394"/>
            <a:ext cx="147886" cy="14013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090" tIns="38090" rIns="38090" bIns="38090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3375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23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7813720" y="3713542"/>
            <a:ext cx="147886" cy="14013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090" tIns="38090" rIns="38090" bIns="38090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3375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23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/>
          <p:nvPr/>
        </p:nvSpPr>
        <p:spPr>
          <a:xfrm>
            <a:off x="1500905" y="1483965"/>
            <a:ext cx="1958727" cy="287125"/>
          </a:xfrm>
          <a:prstGeom prst="rect">
            <a:avLst/>
          </a:prstGeom>
        </p:spPr>
        <p:txBody>
          <a:bodyPr lIns="0" tIns="32511" rIns="0" bIns="32511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/>
          <p:nvPr/>
        </p:nvSpPr>
        <p:spPr>
          <a:xfrm>
            <a:off x="1500905" y="2551185"/>
            <a:ext cx="1958727" cy="287125"/>
          </a:xfrm>
          <a:prstGeom prst="rect">
            <a:avLst/>
          </a:prstGeom>
        </p:spPr>
        <p:txBody>
          <a:bodyPr lIns="0" tIns="32511" rIns="0" bIns="32511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/>
          <p:nvPr/>
        </p:nvSpPr>
        <p:spPr>
          <a:xfrm>
            <a:off x="1500903" y="3661468"/>
            <a:ext cx="1958727" cy="287125"/>
          </a:xfrm>
          <a:prstGeom prst="rect">
            <a:avLst/>
          </a:prstGeom>
        </p:spPr>
        <p:txBody>
          <a:bodyPr lIns="0" tIns="32511" rIns="0" bIns="32511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/>
          <p:nvPr/>
        </p:nvSpPr>
        <p:spPr>
          <a:xfrm>
            <a:off x="5659949" y="1483965"/>
            <a:ext cx="1958727" cy="287125"/>
          </a:xfrm>
          <a:prstGeom prst="rect">
            <a:avLst/>
          </a:prstGeom>
        </p:spPr>
        <p:txBody>
          <a:bodyPr lIns="0" tIns="32511" rIns="0" bIns="32511">
            <a:normAutofit fontScale="92500" lnSpcReduction="20000"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/>
          <p:nvPr/>
        </p:nvSpPr>
        <p:spPr>
          <a:xfrm>
            <a:off x="5659949" y="2551185"/>
            <a:ext cx="1958727" cy="287125"/>
          </a:xfrm>
          <a:prstGeom prst="rect">
            <a:avLst/>
          </a:prstGeom>
        </p:spPr>
        <p:txBody>
          <a:bodyPr lIns="0" tIns="32511" rIns="0" bIns="32511">
            <a:normAutofit fontScale="92500" lnSpcReduction="20000"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/>
          <p:nvPr/>
        </p:nvSpPr>
        <p:spPr>
          <a:xfrm>
            <a:off x="5659948" y="3661468"/>
            <a:ext cx="1958727" cy="287125"/>
          </a:xfrm>
          <a:prstGeom prst="rect">
            <a:avLst/>
          </a:prstGeom>
        </p:spPr>
        <p:txBody>
          <a:bodyPr lIns="0" tIns="32511" rIns="0" bIns="32511">
            <a:normAutofit fontScale="92500" lnSpcReduction="20000"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/>
          <p:nvPr/>
        </p:nvSpPr>
        <p:spPr>
          <a:xfrm>
            <a:off x="1500904" y="1889017"/>
            <a:ext cx="1775257" cy="375537"/>
          </a:xfrm>
          <a:prstGeom prst="rect">
            <a:avLst/>
          </a:prstGeom>
        </p:spPr>
        <p:txBody>
          <a:bodyPr lIns="0" tIns="32511" rIns="0" bIns="32511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12"/>
          <p:cNvSpPr txBox="1"/>
          <p:nvPr/>
        </p:nvSpPr>
        <p:spPr>
          <a:xfrm>
            <a:off x="1500903" y="2961596"/>
            <a:ext cx="1775257" cy="375537"/>
          </a:xfrm>
          <a:prstGeom prst="rect">
            <a:avLst/>
          </a:prstGeom>
        </p:spPr>
        <p:txBody>
          <a:bodyPr lIns="0" tIns="32511" rIns="0" bIns="32511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12"/>
          <p:cNvSpPr txBox="1"/>
          <p:nvPr/>
        </p:nvSpPr>
        <p:spPr>
          <a:xfrm>
            <a:off x="1500903" y="4098950"/>
            <a:ext cx="1775257" cy="375537"/>
          </a:xfrm>
          <a:prstGeom prst="rect">
            <a:avLst/>
          </a:prstGeom>
        </p:spPr>
        <p:txBody>
          <a:bodyPr lIns="0" tIns="32511" rIns="0" bIns="32511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12"/>
          <p:cNvSpPr txBox="1"/>
          <p:nvPr/>
        </p:nvSpPr>
        <p:spPr>
          <a:xfrm>
            <a:off x="5939834" y="1894088"/>
            <a:ext cx="1682025" cy="370353"/>
          </a:xfrm>
          <a:prstGeom prst="rect">
            <a:avLst/>
          </a:prstGeom>
        </p:spPr>
        <p:txBody>
          <a:bodyPr lIns="0" tIns="32511" rIns="0" bIns="32511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12"/>
          <p:cNvSpPr txBox="1"/>
          <p:nvPr/>
        </p:nvSpPr>
        <p:spPr>
          <a:xfrm>
            <a:off x="5939833" y="2966666"/>
            <a:ext cx="1682025" cy="370353"/>
          </a:xfrm>
          <a:prstGeom prst="rect">
            <a:avLst/>
          </a:prstGeom>
        </p:spPr>
        <p:txBody>
          <a:bodyPr lIns="0" tIns="32511" rIns="0" bIns="32511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12"/>
          <p:cNvSpPr txBox="1"/>
          <p:nvPr/>
        </p:nvSpPr>
        <p:spPr>
          <a:xfrm>
            <a:off x="5939833" y="4104020"/>
            <a:ext cx="1682025" cy="370353"/>
          </a:xfrm>
          <a:prstGeom prst="rect">
            <a:avLst/>
          </a:prstGeom>
        </p:spPr>
        <p:txBody>
          <a:bodyPr lIns="0" tIns="32511" rIns="0" bIns="32511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51"/>
          <p:cNvGrpSpPr/>
          <p:nvPr/>
        </p:nvGrpSpPr>
        <p:grpSpPr>
          <a:xfrm>
            <a:off x="3567136" y="1678078"/>
            <a:ext cx="1997481" cy="1997589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65" tIns="53565" rIns="53565" bIns="53565" anchor="ctr"/>
            <a:lstStyle/>
            <a:p>
              <a:pPr>
                <a:lnSpc>
                  <a:spcPct val="120000"/>
                </a:lnSpc>
                <a:spcBef>
                  <a:spcPts val="3375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28236" y="1879176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400149" y="1879174"/>
            <a:ext cx="1693813" cy="651193"/>
            <a:chOff x="509993" y="4146955"/>
            <a:chExt cx="2041329" cy="868414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5"/>
              <a:ext cx="1346912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7"/>
              <a:ext cx="2041329" cy="5664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128236" y="2721898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8236" y="3564620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1400149" y="3564618"/>
            <a:ext cx="1693813" cy="651193"/>
            <a:chOff x="509993" y="4146955"/>
            <a:chExt cx="2041329" cy="868414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5"/>
              <a:ext cx="1346912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7"/>
              <a:ext cx="2041329" cy="5664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5"/>
          <p:cNvGrpSpPr/>
          <p:nvPr/>
        </p:nvGrpSpPr>
        <p:grpSpPr>
          <a:xfrm>
            <a:off x="1400149" y="2721896"/>
            <a:ext cx="1693813" cy="651193"/>
            <a:chOff x="509993" y="4146955"/>
            <a:chExt cx="2041329" cy="868414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5"/>
              <a:ext cx="1346912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7"/>
              <a:ext cx="2041329" cy="5664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8"/>
          <p:cNvGrpSpPr/>
          <p:nvPr/>
        </p:nvGrpSpPr>
        <p:grpSpPr>
          <a:xfrm>
            <a:off x="3069108" y="1628848"/>
            <a:ext cx="2987726" cy="2973265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076" tIns="1086668" rIns="625575" bIns="2423667" numCol="1" spcCol="1270" anchor="ctr" anchorCtr="0">
              <a:noAutofit/>
            </a:bodyPr>
            <a:lstStyle/>
            <a:p>
              <a:pPr algn="just" defTabSz="1732915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778" tIns="3200992" rIns="1172640" bIns="515570" numCol="1" spcCol="1270" anchor="ctr" anchorCtr="0">
              <a:noAutofit/>
            </a:bodyPr>
            <a:lstStyle/>
            <a:p>
              <a:pPr algn="just" defTabSz="2165985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577" tIns="1086668" rIns="2599075" bIns="2423667" numCol="1" spcCol="1270" anchor="ctr" anchorCtr="0">
              <a:noAutofit/>
            </a:bodyPr>
            <a:lstStyle/>
            <a:p>
              <a:pPr algn="just" defTabSz="1732915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282576" y="3713550"/>
            <a:ext cx="560790" cy="327828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3" tIns="34282" rIns="68563" bIns="34282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46"/>
          <p:cNvGrpSpPr/>
          <p:nvPr/>
        </p:nvGrpSpPr>
        <p:grpSpPr>
          <a:xfrm>
            <a:off x="3659194" y="2558524"/>
            <a:ext cx="493225" cy="386627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18" tIns="48210" rIns="96418" bIns="4821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18" tIns="48210" rIns="96418" bIns="4821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18" tIns="48210" rIns="96418" bIns="48210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/>
          <p:nvPr/>
        </p:nvSpPr>
        <p:spPr bwMode="auto">
          <a:xfrm>
            <a:off x="4971160" y="2459913"/>
            <a:ext cx="365602" cy="541279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3" tIns="34282" rIns="68563" bIns="34282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"/>
          <p:cNvGrpSpPr/>
          <p:nvPr/>
        </p:nvGrpSpPr>
        <p:grpSpPr>
          <a:xfrm>
            <a:off x="6080950" y="1854518"/>
            <a:ext cx="2185476" cy="1210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5"/>
              <a:ext cx="1490499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8" cy="714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335863" y="3889236"/>
            <a:ext cx="566646" cy="566677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/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67"/>
          <p:cNvGrpSpPr/>
          <p:nvPr/>
        </p:nvGrpSpPr>
        <p:grpSpPr>
          <a:xfrm>
            <a:off x="6328836" y="3219256"/>
            <a:ext cx="566646" cy="566677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/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6938830" y="3322549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939110" y="3508984"/>
            <a:ext cx="714809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51803" y="3992529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952419" y="4178965"/>
            <a:ext cx="849461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/>
          <p:nvPr/>
        </p:nvSpPr>
        <p:spPr bwMode="auto">
          <a:xfrm>
            <a:off x="1016989" y="1682353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6" name="AutoShape 6"/>
          <p:cNvSpPr/>
          <p:nvPr/>
        </p:nvSpPr>
        <p:spPr bwMode="auto">
          <a:xfrm>
            <a:off x="1142804" y="1847318"/>
            <a:ext cx="296449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7" name="AutoShape 7"/>
          <p:cNvSpPr/>
          <p:nvPr/>
        </p:nvSpPr>
        <p:spPr bwMode="auto">
          <a:xfrm>
            <a:off x="1478926" y="1746052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08" name="AutoShape 8"/>
          <p:cNvSpPr/>
          <p:nvPr/>
        </p:nvSpPr>
        <p:spPr bwMode="auto">
          <a:xfrm>
            <a:off x="1479521" y="1926431"/>
            <a:ext cx="1470080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9" name="AutoShape 9"/>
          <p:cNvSpPr/>
          <p:nvPr/>
        </p:nvSpPr>
        <p:spPr bwMode="auto">
          <a:xfrm>
            <a:off x="3462994" y="1682353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0" name="AutoShape 10"/>
          <p:cNvSpPr/>
          <p:nvPr/>
        </p:nvSpPr>
        <p:spPr bwMode="auto">
          <a:xfrm>
            <a:off x="3601905" y="1847318"/>
            <a:ext cx="262518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1" name="AutoShape 11"/>
          <p:cNvSpPr/>
          <p:nvPr/>
        </p:nvSpPr>
        <p:spPr bwMode="auto">
          <a:xfrm>
            <a:off x="3926122" y="1743075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2" name="AutoShape 12"/>
          <p:cNvSpPr/>
          <p:nvPr/>
        </p:nvSpPr>
        <p:spPr bwMode="auto">
          <a:xfrm>
            <a:off x="3930884" y="1938337"/>
            <a:ext cx="1472870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AutoShape 13"/>
          <p:cNvSpPr/>
          <p:nvPr/>
        </p:nvSpPr>
        <p:spPr bwMode="auto">
          <a:xfrm>
            <a:off x="5909594" y="1682353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AutoShape 14"/>
          <p:cNvSpPr/>
          <p:nvPr/>
        </p:nvSpPr>
        <p:spPr bwMode="auto">
          <a:xfrm>
            <a:off x="6041957" y="1847318"/>
            <a:ext cx="279186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5" name="AutoShape 15"/>
          <p:cNvSpPr/>
          <p:nvPr/>
        </p:nvSpPr>
        <p:spPr bwMode="auto">
          <a:xfrm>
            <a:off x="6371531" y="1746052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6" name="AutoShape 16"/>
          <p:cNvSpPr/>
          <p:nvPr/>
        </p:nvSpPr>
        <p:spPr bwMode="auto">
          <a:xfrm>
            <a:off x="6376294" y="1928218"/>
            <a:ext cx="1556308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7" name="AutoShape 17"/>
          <p:cNvSpPr/>
          <p:nvPr/>
        </p:nvSpPr>
        <p:spPr bwMode="auto">
          <a:xfrm>
            <a:off x="1016989" y="2454474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4"/>
          </a:solidFill>
          <a:ln>
            <a:noFill/>
          </a:ln>
          <a:effectLst/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AutoShape 18"/>
          <p:cNvSpPr/>
          <p:nvPr/>
        </p:nvSpPr>
        <p:spPr bwMode="auto">
          <a:xfrm>
            <a:off x="1155305" y="2619439"/>
            <a:ext cx="262518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AutoShape 19"/>
          <p:cNvSpPr/>
          <p:nvPr/>
        </p:nvSpPr>
        <p:spPr bwMode="auto">
          <a:xfrm>
            <a:off x="1478926" y="2518172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0" name="AutoShape 20"/>
          <p:cNvSpPr/>
          <p:nvPr/>
        </p:nvSpPr>
        <p:spPr bwMode="auto">
          <a:xfrm>
            <a:off x="1479522" y="2693193"/>
            <a:ext cx="1477633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AutoShape 21"/>
          <p:cNvSpPr/>
          <p:nvPr/>
        </p:nvSpPr>
        <p:spPr bwMode="auto">
          <a:xfrm>
            <a:off x="3462994" y="2454474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5"/>
          </a:solidFill>
          <a:ln>
            <a:noFill/>
          </a:ln>
          <a:effectLst/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AutoShape 22"/>
          <p:cNvSpPr/>
          <p:nvPr/>
        </p:nvSpPr>
        <p:spPr bwMode="auto">
          <a:xfrm>
            <a:off x="3560831" y="2619439"/>
            <a:ext cx="338714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3" name="AutoShape 23"/>
          <p:cNvSpPr/>
          <p:nvPr/>
        </p:nvSpPr>
        <p:spPr bwMode="auto">
          <a:xfrm>
            <a:off x="3925526" y="2518172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4" name="AutoShape 24"/>
          <p:cNvSpPr/>
          <p:nvPr/>
        </p:nvSpPr>
        <p:spPr bwMode="auto">
          <a:xfrm>
            <a:off x="3926122" y="2694980"/>
            <a:ext cx="1477633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5" name="AutoShape 25"/>
          <p:cNvSpPr/>
          <p:nvPr/>
        </p:nvSpPr>
        <p:spPr bwMode="auto">
          <a:xfrm>
            <a:off x="5909594" y="2454474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6"/>
          </a:solidFill>
          <a:ln>
            <a:noFill/>
          </a:ln>
          <a:effectLst/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6" name="AutoShape 26"/>
          <p:cNvSpPr/>
          <p:nvPr/>
        </p:nvSpPr>
        <p:spPr bwMode="auto">
          <a:xfrm>
            <a:off x="6035409" y="2619439"/>
            <a:ext cx="296449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7" name="AutoShape 27"/>
          <p:cNvSpPr/>
          <p:nvPr/>
        </p:nvSpPr>
        <p:spPr bwMode="auto">
          <a:xfrm>
            <a:off x="6371531" y="2518172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8" name="AutoShape 28"/>
          <p:cNvSpPr/>
          <p:nvPr/>
        </p:nvSpPr>
        <p:spPr bwMode="auto">
          <a:xfrm>
            <a:off x="6371532" y="2685455"/>
            <a:ext cx="1477633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9" name="AutoShape 29"/>
          <p:cNvSpPr/>
          <p:nvPr/>
        </p:nvSpPr>
        <p:spPr bwMode="auto">
          <a:xfrm>
            <a:off x="1016989" y="3240287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0" name="AutoShape 30"/>
          <p:cNvSpPr/>
          <p:nvPr/>
        </p:nvSpPr>
        <p:spPr bwMode="auto">
          <a:xfrm>
            <a:off x="1146375" y="3405251"/>
            <a:ext cx="27978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1" name="AutoShape 31"/>
          <p:cNvSpPr/>
          <p:nvPr/>
        </p:nvSpPr>
        <p:spPr bwMode="auto">
          <a:xfrm>
            <a:off x="1478926" y="3303984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2" name="AutoShape 32"/>
          <p:cNvSpPr/>
          <p:nvPr/>
        </p:nvSpPr>
        <p:spPr bwMode="auto">
          <a:xfrm>
            <a:off x="1479522" y="3479006"/>
            <a:ext cx="1477633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3" name="AutoShape 33"/>
          <p:cNvSpPr/>
          <p:nvPr/>
        </p:nvSpPr>
        <p:spPr bwMode="auto">
          <a:xfrm>
            <a:off x="3462994" y="3240287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4" name="AutoShape 34"/>
          <p:cNvSpPr/>
          <p:nvPr/>
        </p:nvSpPr>
        <p:spPr bwMode="auto">
          <a:xfrm>
            <a:off x="3560831" y="3405251"/>
            <a:ext cx="338714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08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5" name="AutoShape 35"/>
          <p:cNvSpPr/>
          <p:nvPr/>
        </p:nvSpPr>
        <p:spPr bwMode="auto">
          <a:xfrm>
            <a:off x="3925526" y="3303984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6" name="AutoShape 36"/>
          <p:cNvSpPr/>
          <p:nvPr/>
        </p:nvSpPr>
        <p:spPr bwMode="auto">
          <a:xfrm>
            <a:off x="3926122" y="3480792"/>
            <a:ext cx="1477633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7" name="AutoShape 37"/>
          <p:cNvSpPr/>
          <p:nvPr/>
        </p:nvSpPr>
        <p:spPr bwMode="auto">
          <a:xfrm>
            <a:off x="5909594" y="3231357"/>
            <a:ext cx="2166819" cy="56911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8" name="AutoShape 38"/>
          <p:cNvSpPr/>
          <p:nvPr/>
        </p:nvSpPr>
        <p:spPr bwMode="auto">
          <a:xfrm>
            <a:off x="6035409" y="3405251"/>
            <a:ext cx="296449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09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9" name="AutoShape 39"/>
          <p:cNvSpPr/>
          <p:nvPr/>
        </p:nvSpPr>
        <p:spPr bwMode="auto">
          <a:xfrm>
            <a:off x="6371531" y="3303984"/>
            <a:ext cx="1762028" cy="1846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t" anchorCtr="0">
            <a:spAutoFit/>
          </a:bodyPr>
          <a:lstStyle/>
          <a:p>
            <a:pPr defTabSz="242570">
              <a:lnSpc>
                <a:spcPct val="120000"/>
              </a:lnSpc>
              <a:spcBef>
                <a:spcPts val="635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40" name="AutoShape 40"/>
          <p:cNvSpPr/>
          <p:nvPr/>
        </p:nvSpPr>
        <p:spPr bwMode="auto">
          <a:xfrm>
            <a:off x="6371532" y="3471267"/>
            <a:ext cx="1477633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6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8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4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8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4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0"/>
                            </p:stCondLst>
                            <p:childTnLst>
                              <p:par>
                                <p:cTn id="9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600"/>
                            </p:stCondLst>
                            <p:childTnLst>
                              <p:par>
                                <p:cTn id="9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4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60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200"/>
                            </p:stCondLst>
                            <p:childTnLst>
                              <p:par>
                                <p:cTn id="12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6800"/>
                            </p:stCondLst>
                            <p:childTnLst>
                              <p:par>
                                <p:cTn id="1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400"/>
                            </p:stCondLst>
                            <p:childTnLst>
                              <p:par>
                                <p:cTn id="13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8600"/>
                            </p:stCondLst>
                            <p:childTnLst>
                              <p:par>
                                <p:cTn id="14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9200"/>
                            </p:stCondLst>
                            <p:childTnLst>
                              <p:par>
                                <p:cTn id="1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98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0400"/>
                            </p:stCondLst>
                            <p:childTnLst>
                              <p:par>
                                <p:cTn id="1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 autoUpdateAnimBg="0"/>
      <p:bldP spid="25606" grpId="0" autoUpdateAnimBg="0"/>
      <p:bldP spid="25607" grpId="0" autoUpdateAnimBg="0"/>
      <p:bldP spid="25608" grpId="0" autoUpdateAnimBg="0"/>
      <p:bldP spid="25609" grpId="0" animBg="1" autoUpdateAnimBg="0"/>
      <p:bldP spid="25610" grpId="0" autoUpdateAnimBg="0"/>
      <p:bldP spid="25611" grpId="0" autoUpdateAnimBg="0"/>
      <p:bldP spid="25612" grpId="0" autoUpdateAnimBg="0"/>
      <p:bldP spid="25613" grpId="0" animBg="1" autoUpdateAnimBg="0"/>
      <p:bldP spid="25614" grpId="0" autoUpdateAnimBg="0"/>
      <p:bldP spid="25615" grpId="0" autoUpdateAnimBg="0"/>
      <p:bldP spid="25616" grpId="0" autoUpdateAnimBg="0"/>
      <p:bldP spid="25617" grpId="0" animBg="1" autoUpdateAnimBg="0"/>
      <p:bldP spid="25618" grpId="0" autoUpdateAnimBg="0"/>
      <p:bldP spid="25619" grpId="0" autoUpdateAnimBg="0"/>
      <p:bldP spid="25620" grpId="0" autoUpdateAnimBg="0"/>
      <p:bldP spid="25621" grpId="0" animBg="1" autoUpdateAnimBg="0"/>
      <p:bldP spid="25622" grpId="0" autoUpdateAnimBg="0"/>
      <p:bldP spid="25623" grpId="0" autoUpdateAnimBg="0"/>
      <p:bldP spid="25624" grpId="0" autoUpdateAnimBg="0"/>
      <p:bldP spid="25625" grpId="0" animBg="1" autoUpdateAnimBg="0"/>
      <p:bldP spid="25626" grpId="0" autoUpdateAnimBg="0"/>
      <p:bldP spid="25627" grpId="0" autoUpdateAnimBg="0"/>
      <p:bldP spid="25628" grpId="0" autoUpdateAnimBg="0"/>
      <p:bldP spid="25629" grpId="0" animBg="1" autoUpdateAnimBg="0"/>
      <p:bldP spid="25630" grpId="0" autoUpdateAnimBg="0"/>
      <p:bldP spid="25631" grpId="0" autoUpdateAnimBg="0"/>
      <p:bldP spid="25632" grpId="0" autoUpdateAnimBg="0"/>
      <p:bldP spid="25633" grpId="0" animBg="1" autoUpdateAnimBg="0"/>
      <p:bldP spid="25634" grpId="0" autoUpdateAnimBg="0"/>
      <p:bldP spid="25635" grpId="0" autoUpdateAnimBg="0"/>
      <p:bldP spid="25636" grpId="0" autoUpdateAnimBg="0"/>
      <p:bldP spid="25637" grpId="0" animBg="1" autoUpdateAnimBg="0"/>
      <p:bldP spid="25638" grpId="0" autoUpdateAnimBg="0"/>
      <p:bldP spid="25639" grpId="0" autoUpdateAnimBg="0"/>
      <p:bldP spid="25640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4"/>
          <p:cNvGrpSpPr/>
          <p:nvPr/>
        </p:nvGrpSpPr>
        <p:grpSpPr>
          <a:xfrm>
            <a:off x="5246846" y="1938635"/>
            <a:ext cx="674963" cy="36450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9"/>
          <p:cNvGrpSpPr/>
          <p:nvPr/>
        </p:nvGrpSpPr>
        <p:grpSpPr>
          <a:xfrm>
            <a:off x="3309071" y="1939470"/>
            <a:ext cx="674963" cy="36450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44"/>
          <p:cNvGrpSpPr/>
          <p:nvPr/>
        </p:nvGrpSpPr>
        <p:grpSpPr>
          <a:xfrm>
            <a:off x="1371296" y="1938635"/>
            <a:ext cx="674963" cy="36450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9"/>
          <p:cNvGrpSpPr/>
          <p:nvPr/>
        </p:nvGrpSpPr>
        <p:grpSpPr>
          <a:xfrm>
            <a:off x="7184621" y="1938635"/>
            <a:ext cx="674963" cy="36450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74"/>
          <p:cNvGrpSpPr/>
          <p:nvPr/>
        </p:nvGrpSpPr>
        <p:grpSpPr>
          <a:xfrm>
            <a:off x="1442183" y="3526039"/>
            <a:ext cx="533190" cy="533218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/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/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6"/>
          <p:cNvGrpSpPr/>
          <p:nvPr/>
        </p:nvGrpSpPr>
        <p:grpSpPr>
          <a:xfrm>
            <a:off x="5317733" y="3523116"/>
            <a:ext cx="533190" cy="533218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77"/>
          <p:cNvGrpSpPr/>
          <p:nvPr/>
        </p:nvGrpSpPr>
        <p:grpSpPr>
          <a:xfrm>
            <a:off x="7255507" y="3518656"/>
            <a:ext cx="533190" cy="533218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5"/>
          <p:cNvGrpSpPr/>
          <p:nvPr/>
        </p:nvGrpSpPr>
        <p:grpSpPr>
          <a:xfrm>
            <a:off x="3379958" y="3518656"/>
            <a:ext cx="533190" cy="533218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/>
          <p:nvPr/>
        </p:nvSpPr>
        <p:spPr>
          <a:xfrm>
            <a:off x="933546" y="2433109"/>
            <a:ext cx="1550463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/>
          <p:nvPr/>
        </p:nvSpPr>
        <p:spPr>
          <a:xfrm>
            <a:off x="933546" y="2649530"/>
            <a:ext cx="1550463" cy="566735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2871321" y="2433109"/>
            <a:ext cx="1550463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/>
          <p:nvPr/>
        </p:nvSpPr>
        <p:spPr>
          <a:xfrm>
            <a:off x="2871321" y="2649530"/>
            <a:ext cx="1550463" cy="566735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/>
          <p:nvPr/>
        </p:nvSpPr>
        <p:spPr>
          <a:xfrm>
            <a:off x="4809096" y="2433109"/>
            <a:ext cx="1550463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/>
          <p:nvPr/>
        </p:nvSpPr>
        <p:spPr>
          <a:xfrm>
            <a:off x="4809096" y="2649530"/>
            <a:ext cx="1550463" cy="566735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/>
          <p:nvPr/>
        </p:nvSpPr>
        <p:spPr>
          <a:xfrm>
            <a:off x="6746871" y="2433109"/>
            <a:ext cx="1550463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/>
          <p:nvPr/>
        </p:nvSpPr>
        <p:spPr>
          <a:xfrm>
            <a:off x="6746871" y="2649530"/>
            <a:ext cx="1550463" cy="566735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7991" y="977667"/>
            <a:ext cx="3967732" cy="218322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991" y="3208162"/>
            <a:ext cx="3967732" cy="9239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1719" y="977667"/>
            <a:ext cx="3964291" cy="218322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7314" y="3208160"/>
            <a:ext cx="3968418" cy="927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7992" y="4256636"/>
            <a:ext cx="7988017" cy="415498"/>
          </a:xfrm>
          <a:prstGeom prst="rect">
            <a:avLst/>
          </a:prstGeom>
          <a:noFill/>
        </p:spPr>
        <p:txBody>
          <a:bodyPr wrap="square" lIns="0" tIns="0" rIns="0" bIns="0" numCol="1" spcCol="255996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804223" y="3601162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804223" y="3373074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4879234" y="3604663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4879234" y="3376575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49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49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99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64096" y="2143861"/>
            <a:ext cx="4572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zh-CN" altLang="en-US" sz="3600" b="1" cap="all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64096" y="2768029"/>
            <a:ext cx="41044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ANNUAL REPORT POWERPOINT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64096" y="3423003"/>
            <a:ext cx="3384376" cy="16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汇报人：代用名        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Report Person: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代用名</a:t>
            </a: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864096" y="1275606"/>
            <a:ext cx="248376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2019</a:t>
            </a:r>
            <a:endParaRPr lang="zh-CN" altLang="en-US" sz="60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50"/>
                            </p:stCondLst>
                            <p:childTnLst>
                              <p:par>
                                <p:cTn id="4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5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5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 bldLvl="0" animBg="1"/>
      <p:bldP spid="11" grpId="1" bldLvl="0" animBg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Office 主题​​">
  <a:themeElements>
    <a:clrScheme name="自定义 1075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C32D2E"/>
      </a:accent1>
      <a:accent2>
        <a:srgbClr val="FEB80A"/>
      </a:accent2>
      <a:accent3>
        <a:srgbClr val="84AA33"/>
      </a:accent3>
      <a:accent4>
        <a:srgbClr val="A5A5A5"/>
      </a:accent4>
      <a:accent5>
        <a:srgbClr val="C32D2E"/>
      </a:accent5>
      <a:accent6>
        <a:srgbClr val="84AA33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3993</Words>
  <Application>Microsoft Office PowerPoint</Application>
  <PresentationFormat>全屏显示(16:9)</PresentationFormat>
  <Paragraphs>270</Paragraphs>
  <Slides>25</Slides>
  <Notes>25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</dc:title>
  <dc:creator>USER</dc:creator>
  <cp:lastModifiedBy>zh Yang</cp:lastModifiedBy>
  <cp:revision>420</cp:revision>
  <dcterms:created xsi:type="dcterms:W3CDTF">2014-11-09T01:07:00Z</dcterms:created>
  <dcterms:modified xsi:type="dcterms:W3CDTF">2017-07-19T05:40:11Z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2052-10.1.0.6527</vt:lpwstr>
  </property>
</Properties>
</file>